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3"/>
  </p:notesMasterIdLst>
  <p:sldIdLst>
    <p:sldId id="1941" r:id="rId2"/>
    <p:sldId id="1936" r:id="rId3"/>
    <p:sldId id="1938" r:id="rId4"/>
    <p:sldId id="1940" r:id="rId5"/>
    <p:sldId id="1929" r:id="rId6"/>
    <p:sldId id="1882" r:id="rId7"/>
    <p:sldId id="1942" r:id="rId8"/>
    <p:sldId id="1935" r:id="rId9"/>
    <p:sldId id="1924" r:id="rId10"/>
    <p:sldId id="1943" r:id="rId11"/>
    <p:sldId id="193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73"/>
    <a:srgbClr val="360071"/>
    <a:srgbClr val="FF7676"/>
    <a:srgbClr val="6A1F60"/>
    <a:srgbClr val="CA4F67"/>
    <a:srgbClr val="0796D0"/>
    <a:srgbClr val="C60B68"/>
    <a:srgbClr val="F7D6D6"/>
    <a:srgbClr val="A69AC7"/>
    <a:srgbClr val="EAC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86F60-0844-4765-9B58-A1E0CEEB527C}" v="165" dt="2023-05-22T09:30:45.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065" autoAdjust="0"/>
  </p:normalViewPr>
  <p:slideViewPr>
    <p:cSldViewPr snapToGrid="0">
      <p:cViewPr varScale="1">
        <p:scale>
          <a:sx n="78" d="100"/>
          <a:sy n="78" d="100"/>
        </p:scale>
        <p:origin x="1872" y="9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ka Daniel Bonsa" userId="c7cba266-9046-441e-ac67-b330b7652d9a" providerId="ADAL" clId="{25286F60-0844-4765-9B58-A1E0CEEB527C}"/>
    <pc:docChg chg="undo redo custSel addSld delSld modSld sldOrd modMainMaster">
      <pc:chgData name="Beka Daniel Bonsa" userId="c7cba266-9046-441e-ac67-b330b7652d9a" providerId="ADAL" clId="{25286F60-0844-4765-9B58-A1E0CEEB527C}" dt="2023-05-22T09:30:45.875" v="3353"/>
      <pc:docMkLst>
        <pc:docMk/>
      </pc:docMkLst>
      <pc:sldChg chg="del">
        <pc:chgData name="Beka Daniel Bonsa" userId="c7cba266-9046-441e-ac67-b330b7652d9a" providerId="ADAL" clId="{25286F60-0844-4765-9B58-A1E0CEEB527C}" dt="2023-05-21T12:31:35.633" v="1762" actId="47"/>
        <pc:sldMkLst>
          <pc:docMk/>
          <pc:sldMk cId="1567427169" sldId="1877"/>
        </pc:sldMkLst>
      </pc:sldChg>
      <pc:sldChg chg="del">
        <pc:chgData name="Beka Daniel Bonsa" userId="c7cba266-9046-441e-ac67-b330b7652d9a" providerId="ADAL" clId="{25286F60-0844-4765-9B58-A1E0CEEB527C}" dt="2023-05-21T12:31:34.773" v="1761" actId="47"/>
        <pc:sldMkLst>
          <pc:docMk/>
          <pc:sldMk cId="343131496" sldId="1878"/>
        </pc:sldMkLst>
      </pc:sldChg>
      <pc:sldChg chg="addSp delSp modSp mod ord modTransition modAnim modNotesTx">
        <pc:chgData name="Beka Daniel Bonsa" userId="c7cba266-9046-441e-ac67-b330b7652d9a" providerId="ADAL" clId="{25286F60-0844-4765-9B58-A1E0CEEB527C}" dt="2023-05-22T09:12:13.433" v="3340"/>
        <pc:sldMkLst>
          <pc:docMk/>
          <pc:sldMk cId="1503650227" sldId="1882"/>
        </pc:sldMkLst>
        <pc:spChg chg="del mod">
          <ac:chgData name="Beka Daniel Bonsa" userId="c7cba266-9046-441e-ac67-b330b7652d9a" providerId="ADAL" clId="{25286F60-0844-4765-9B58-A1E0CEEB527C}" dt="2023-05-21T12:31:46.231" v="1765" actId="478"/>
          <ac:spMkLst>
            <pc:docMk/>
            <pc:sldMk cId="1503650227" sldId="1882"/>
            <ac:spMk id="6" creationId="{8DFAE696-A214-3415-6E0A-D32F12BE7466}"/>
          </ac:spMkLst>
        </pc:spChg>
        <pc:spChg chg="mod">
          <ac:chgData name="Beka Daniel Bonsa" userId="c7cba266-9046-441e-ac67-b330b7652d9a" providerId="ADAL" clId="{25286F60-0844-4765-9B58-A1E0CEEB527C}" dt="2023-05-21T12:46:22.433" v="1990"/>
          <ac:spMkLst>
            <pc:docMk/>
            <pc:sldMk cId="1503650227" sldId="1882"/>
            <ac:spMk id="11" creationId="{84C5E7E2-8ACA-2171-0756-5D827A2D175F}"/>
          </ac:spMkLst>
        </pc:spChg>
        <pc:spChg chg="mod">
          <ac:chgData name="Beka Daniel Bonsa" userId="c7cba266-9046-441e-ac67-b330b7652d9a" providerId="ADAL" clId="{25286F60-0844-4765-9B58-A1E0CEEB527C}" dt="2023-05-21T12:46:22.433" v="1990"/>
          <ac:spMkLst>
            <pc:docMk/>
            <pc:sldMk cId="1503650227" sldId="1882"/>
            <ac:spMk id="26" creationId="{2730EBBC-CCDD-2776-7F07-C42282E83152}"/>
          </ac:spMkLst>
        </pc:spChg>
        <pc:spChg chg="mod">
          <ac:chgData name="Beka Daniel Bonsa" userId="c7cba266-9046-441e-ac67-b330b7652d9a" providerId="ADAL" clId="{25286F60-0844-4765-9B58-A1E0CEEB527C}" dt="2023-05-21T12:46:22.433" v="1990"/>
          <ac:spMkLst>
            <pc:docMk/>
            <pc:sldMk cId="1503650227" sldId="1882"/>
            <ac:spMk id="28" creationId="{BC403247-E18A-6A9D-94C4-F82305CF2329}"/>
          </ac:spMkLst>
        </pc:spChg>
        <pc:spChg chg="mod">
          <ac:chgData name="Beka Daniel Bonsa" userId="c7cba266-9046-441e-ac67-b330b7652d9a" providerId="ADAL" clId="{25286F60-0844-4765-9B58-A1E0CEEB527C}" dt="2023-05-21T12:46:22.433" v="1990"/>
          <ac:spMkLst>
            <pc:docMk/>
            <pc:sldMk cId="1503650227" sldId="1882"/>
            <ac:spMk id="29" creationId="{C292CE53-28BA-6479-7A0C-78CFAB2746E1}"/>
          </ac:spMkLst>
        </pc:spChg>
        <pc:spChg chg="mod">
          <ac:chgData name="Beka Daniel Bonsa" userId="c7cba266-9046-441e-ac67-b330b7652d9a" providerId="ADAL" clId="{25286F60-0844-4765-9B58-A1E0CEEB527C}" dt="2023-05-21T12:46:22.433" v="1990"/>
          <ac:spMkLst>
            <pc:docMk/>
            <pc:sldMk cId="1503650227" sldId="1882"/>
            <ac:spMk id="30" creationId="{2CAF7155-3008-2F00-6824-974912FE8AE8}"/>
          </ac:spMkLst>
        </pc:spChg>
        <pc:spChg chg="mod">
          <ac:chgData name="Beka Daniel Bonsa" userId="c7cba266-9046-441e-ac67-b330b7652d9a" providerId="ADAL" clId="{25286F60-0844-4765-9B58-A1E0CEEB527C}" dt="2023-05-21T11:47:24.649" v="1386" actId="14100"/>
          <ac:spMkLst>
            <pc:docMk/>
            <pc:sldMk cId="1503650227" sldId="1882"/>
            <ac:spMk id="31" creationId="{15618A3B-5ED3-A351-040C-9F6E129FF62B}"/>
          </ac:spMkLst>
        </pc:spChg>
        <pc:picChg chg="add del mod">
          <ac:chgData name="Beka Daniel Bonsa" userId="c7cba266-9046-441e-ac67-b330b7652d9a" providerId="ADAL" clId="{25286F60-0844-4765-9B58-A1E0CEEB527C}" dt="2023-05-22T09:09:42.418" v="3339"/>
          <ac:picMkLst>
            <pc:docMk/>
            <pc:sldMk cId="1503650227" sldId="1882"/>
            <ac:picMk id="13" creationId="{5792DDEF-E7A5-E6F6-0B95-722A51BB5AEF}"/>
          </ac:picMkLst>
        </pc:picChg>
        <pc:picChg chg="add del mod ord">
          <ac:chgData name="Beka Daniel Bonsa" userId="c7cba266-9046-441e-ac67-b330b7652d9a" providerId="ADAL" clId="{25286F60-0844-4765-9B58-A1E0CEEB527C}" dt="2023-05-22T09:12:13.433" v="3340"/>
          <ac:picMkLst>
            <pc:docMk/>
            <pc:sldMk cId="1503650227" sldId="1882"/>
            <ac:picMk id="16" creationId="{F2FBACE6-6D95-3A29-A67E-7AA0D79A337B}"/>
          </ac:picMkLst>
        </pc:picChg>
        <pc:picChg chg="add mod">
          <ac:chgData name="Beka Daniel Bonsa" userId="c7cba266-9046-441e-ac67-b330b7652d9a" providerId="ADAL" clId="{25286F60-0844-4765-9B58-A1E0CEEB527C}" dt="2023-05-22T09:12:13.433" v="3340"/>
          <ac:picMkLst>
            <pc:docMk/>
            <pc:sldMk cId="1503650227" sldId="1882"/>
            <ac:picMk id="17" creationId="{6DB5803E-69E4-823F-83E0-0C4BF0D3260F}"/>
          </ac:picMkLst>
        </pc:picChg>
      </pc:sldChg>
      <pc:sldChg chg="del">
        <pc:chgData name="Beka Daniel Bonsa" userId="c7cba266-9046-441e-ac67-b330b7652d9a" providerId="ADAL" clId="{25286F60-0844-4765-9B58-A1E0CEEB527C}" dt="2023-05-21T12:31:34.132" v="1760" actId="47"/>
        <pc:sldMkLst>
          <pc:docMk/>
          <pc:sldMk cId="3701242864" sldId="1884"/>
        </pc:sldMkLst>
      </pc:sldChg>
      <pc:sldChg chg="addSp delSp modSp mod modNotesTx">
        <pc:chgData name="Beka Daniel Bonsa" userId="c7cba266-9046-441e-ac67-b330b7652d9a" providerId="ADAL" clId="{25286F60-0844-4765-9B58-A1E0CEEB527C}" dt="2023-05-22T09:24:11.237" v="3343"/>
        <pc:sldMkLst>
          <pc:docMk/>
          <pc:sldMk cId="3990171912" sldId="1924"/>
        </pc:sldMkLst>
        <pc:spChg chg="add mod">
          <ac:chgData name="Beka Daniel Bonsa" userId="c7cba266-9046-441e-ac67-b330b7652d9a" providerId="ADAL" clId="{25286F60-0844-4765-9B58-A1E0CEEB527C}" dt="2023-05-22T07:47:58.043" v="2151" actId="1076"/>
          <ac:spMkLst>
            <pc:docMk/>
            <pc:sldMk cId="3990171912" sldId="1924"/>
            <ac:spMk id="2" creationId="{ACDCF599-1090-A02D-7730-3ABCA0D212F0}"/>
          </ac:spMkLst>
        </pc:spChg>
        <pc:spChg chg="mod">
          <ac:chgData name="Beka Daniel Bonsa" userId="c7cba266-9046-441e-ac67-b330b7652d9a" providerId="ADAL" clId="{25286F60-0844-4765-9B58-A1E0CEEB527C}" dt="2023-05-22T07:56:04.122" v="2320" actId="20577"/>
          <ac:spMkLst>
            <pc:docMk/>
            <pc:sldMk cId="3990171912" sldId="1924"/>
            <ac:spMk id="4" creationId="{C87169C0-7EAF-938E-14B7-CF06762D00F3}"/>
          </ac:spMkLst>
        </pc:spChg>
        <pc:spChg chg="add del mod">
          <ac:chgData name="Beka Daniel Bonsa" userId="c7cba266-9046-441e-ac67-b330b7652d9a" providerId="ADAL" clId="{25286F60-0844-4765-9B58-A1E0CEEB527C}" dt="2023-05-22T07:48:14.668" v="2155"/>
          <ac:spMkLst>
            <pc:docMk/>
            <pc:sldMk cId="3990171912" sldId="1924"/>
            <ac:spMk id="6" creationId="{5D05014F-8F97-D864-4441-051D3CD66527}"/>
          </ac:spMkLst>
        </pc:spChg>
        <pc:spChg chg="del">
          <ac:chgData name="Beka Daniel Bonsa" userId="c7cba266-9046-441e-ac67-b330b7652d9a" providerId="ADAL" clId="{25286F60-0844-4765-9B58-A1E0CEEB527C}" dt="2023-05-21T12:31:42.863" v="1763" actId="478"/>
          <ac:spMkLst>
            <pc:docMk/>
            <pc:sldMk cId="3990171912" sldId="1924"/>
            <ac:spMk id="8" creationId="{E67DBD47-3F93-9E7B-E0F3-5D2D5DBE41B8}"/>
          </ac:spMkLst>
        </pc:spChg>
        <pc:spChg chg="add mod">
          <ac:chgData name="Beka Daniel Bonsa" userId="c7cba266-9046-441e-ac67-b330b7652d9a" providerId="ADAL" clId="{25286F60-0844-4765-9B58-A1E0CEEB527C}" dt="2023-05-22T07:49:12.558" v="2173" actId="1076"/>
          <ac:spMkLst>
            <pc:docMk/>
            <pc:sldMk cId="3990171912" sldId="1924"/>
            <ac:spMk id="10" creationId="{C569410D-C6C4-E38F-46D4-5DD1A6E9A272}"/>
          </ac:spMkLst>
        </pc:spChg>
        <pc:spChg chg="del mod">
          <ac:chgData name="Beka Daniel Bonsa" userId="c7cba266-9046-441e-ac67-b330b7652d9a" providerId="ADAL" clId="{25286F60-0844-4765-9B58-A1E0CEEB527C}" dt="2023-05-22T07:48:03.656" v="2153"/>
          <ac:spMkLst>
            <pc:docMk/>
            <pc:sldMk cId="3990171912" sldId="1924"/>
            <ac:spMk id="13" creationId="{111C7321-499D-1F72-D202-328C52D6A138}"/>
          </ac:spMkLst>
        </pc:spChg>
        <pc:picChg chg="add mod">
          <ac:chgData name="Beka Daniel Bonsa" userId="c7cba266-9046-441e-ac67-b330b7652d9a" providerId="ADAL" clId="{25286F60-0844-4765-9B58-A1E0CEEB527C}" dt="2023-05-22T07:48:03.656" v="2153"/>
          <ac:picMkLst>
            <pc:docMk/>
            <pc:sldMk cId="3990171912" sldId="1924"/>
            <ac:picMk id="3" creationId="{E6A48C17-2F10-8584-AF12-61652FB77A0B}"/>
          </ac:picMkLst>
        </pc:picChg>
        <pc:picChg chg="add mod">
          <ac:chgData name="Beka Daniel Bonsa" userId="c7cba266-9046-441e-ac67-b330b7652d9a" providerId="ADAL" clId="{25286F60-0844-4765-9B58-A1E0CEEB527C}" dt="2023-05-22T07:48:15.464" v="2157" actId="962"/>
          <ac:picMkLst>
            <pc:docMk/>
            <pc:sldMk cId="3990171912" sldId="1924"/>
            <ac:picMk id="9" creationId="{A03A1D6B-0769-5364-9A1D-B8B324CC8A35}"/>
          </ac:picMkLst>
        </pc:picChg>
        <pc:picChg chg="del mod">
          <ac:chgData name="Beka Daniel Bonsa" userId="c7cba266-9046-441e-ac67-b330b7652d9a" providerId="ADAL" clId="{25286F60-0844-4765-9B58-A1E0CEEB527C}" dt="2023-05-22T07:48:14.168" v="2154" actId="478"/>
          <ac:picMkLst>
            <pc:docMk/>
            <pc:sldMk cId="3990171912" sldId="1924"/>
            <ac:picMk id="22" creationId="{914884AF-90C4-05BA-4A6D-D0E2F6D456D0}"/>
          </ac:picMkLst>
        </pc:picChg>
        <pc:picChg chg="add mod">
          <ac:chgData name="Beka Daniel Bonsa" userId="c7cba266-9046-441e-ac67-b330b7652d9a" providerId="ADAL" clId="{25286F60-0844-4765-9B58-A1E0CEEB527C}" dt="2023-05-22T09:24:11.237" v="3343"/>
          <ac:picMkLst>
            <pc:docMk/>
            <pc:sldMk cId="3990171912" sldId="1924"/>
            <ac:picMk id="24" creationId="{CBA61B1F-79BE-9C00-A924-2ABE5F21E22C}"/>
          </ac:picMkLst>
        </pc:picChg>
      </pc:sldChg>
      <pc:sldChg chg="addSp delSp modSp mod ord modTransition modAnim modNotesTx">
        <pc:chgData name="Beka Daniel Bonsa" userId="c7cba266-9046-441e-ac67-b330b7652d9a" providerId="ADAL" clId="{25286F60-0844-4765-9B58-A1E0CEEB527C}" dt="2023-05-22T09:08:21.987" v="3336"/>
        <pc:sldMkLst>
          <pc:docMk/>
          <pc:sldMk cId="481378934" sldId="1929"/>
        </pc:sldMkLst>
        <pc:spChg chg="mod">
          <ac:chgData name="Beka Daniel Bonsa" userId="c7cba266-9046-441e-ac67-b330b7652d9a" providerId="ADAL" clId="{25286F60-0844-4765-9B58-A1E0CEEB527C}" dt="2023-05-21T12:46:22.433" v="1990"/>
          <ac:spMkLst>
            <pc:docMk/>
            <pc:sldMk cId="481378934" sldId="1929"/>
            <ac:spMk id="5" creationId="{C47FA792-7CC8-6C5F-8E4F-307FA211BACD}"/>
          </ac:spMkLst>
        </pc:spChg>
        <pc:spChg chg="del">
          <ac:chgData name="Beka Daniel Bonsa" userId="c7cba266-9046-441e-ac67-b330b7652d9a" providerId="ADAL" clId="{25286F60-0844-4765-9B58-A1E0CEEB527C}" dt="2023-05-21T11:35:35.872" v="1157" actId="22"/>
          <ac:spMkLst>
            <pc:docMk/>
            <pc:sldMk cId="481378934" sldId="1929"/>
            <ac:spMk id="6" creationId="{B8AE50C1-8B10-4A77-755C-0924BFB92425}"/>
          </ac:spMkLst>
        </pc:spChg>
        <pc:spChg chg="mod">
          <ac:chgData name="Beka Daniel Bonsa" userId="c7cba266-9046-441e-ac67-b330b7652d9a" providerId="ADAL" clId="{25286F60-0844-4765-9B58-A1E0CEEB527C}" dt="2023-05-21T11:39:16.181" v="1304" actId="20577"/>
          <ac:spMkLst>
            <pc:docMk/>
            <pc:sldMk cId="481378934" sldId="1929"/>
            <ac:spMk id="8" creationId="{EDA96EA0-CE06-486B-C27D-F700C8A4B138}"/>
          </ac:spMkLst>
        </pc:spChg>
        <pc:spChg chg="del">
          <ac:chgData name="Beka Daniel Bonsa" userId="c7cba266-9046-441e-ac67-b330b7652d9a" providerId="ADAL" clId="{25286F60-0844-4765-9B58-A1E0CEEB527C}" dt="2023-05-21T12:31:48.841" v="1766" actId="478"/>
          <ac:spMkLst>
            <pc:docMk/>
            <pc:sldMk cId="481378934" sldId="1929"/>
            <ac:spMk id="22" creationId="{CA688355-DE9F-4AAA-705F-E8EBD0BC7D5B}"/>
          </ac:spMkLst>
        </pc:spChg>
        <pc:picChg chg="add mod ord">
          <ac:chgData name="Beka Daniel Bonsa" userId="c7cba266-9046-441e-ac67-b330b7652d9a" providerId="ADAL" clId="{25286F60-0844-4765-9B58-A1E0CEEB527C}" dt="2023-05-21T12:46:22.433" v="1990"/>
          <ac:picMkLst>
            <pc:docMk/>
            <pc:sldMk cId="481378934" sldId="1929"/>
            <ac:picMk id="3" creationId="{6B269C7F-AA24-868D-4C15-3EC95DADDE30}"/>
          </ac:picMkLst>
        </pc:picChg>
        <pc:picChg chg="add del mod">
          <ac:chgData name="Beka Daniel Bonsa" userId="c7cba266-9046-441e-ac67-b330b7652d9a" providerId="ADAL" clId="{25286F60-0844-4765-9B58-A1E0CEEB527C}" dt="2023-05-22T09:06:25.480" v="3335"/>
          <ac:picMkLst>
            <pc:docMk/>
            <pc:sldMk cId="481378934" sldId="1929"/>
            <ac:picMk id="14" creationId="{FD87502E-EE81-F32A-5C8A-8242A588280F}"/>
          </ac:picMkLst>
        </pc:picChg>
        <pc:picChg chg="add del mod ord">
          <ac:chgData name="Beka Daniel Bonsa" userId="c7cba266-9046-441e-ac67-b330b7652d9a" providerId="ADAL" clId="{25286F60-0844-4765-9B58-A1E0CEEB527C}" dt="2023-05-22T09:08:21.987" v="3336"/>
          <ac:picMkLst>
            <pc:docMk/>
            <pc:sldMk cId="481378934" sldId="1929"/>
            <ac:picMk id="17" creationId="{A435B941-FC9C-B9B8-A919-93DCB2DD59C8}"/>
          </ac:picMkLst>
        </pc:picChg>
        <pc:picChg chg="add mod">
          <ac:chgData name="Beka Daniel Bonsa" userId="c7cba266-9046-441e-ac67-b330b7652d9a" providerId="ADAL" clId="{25286F60-0844-4765-9B58-A1E0CEEB527C}" dt="2023-05-22T09:08:21.987" v="3336"/>
          <ac:picMkLst>
            <pc:docMk/>
            <pc:sldMk cId="481378934" sldId="1929"/>
            <ac:picMk id="18" creationId="{846B1734-2D4F-3699-F942-BD29D9A443FE}"/>
          </ac:picMkLst>
        </pc:picChg>
      </pc:sldChg>
      <pc:sldChg chg="addSp delSp modSp mod ord delAnim modNotesTx">
        <pc:chgData name="Beka Daniel Bonsa" userId="c7cba266-9046-441e-ac67-b330b7652d9a" providerId="ADAL" clId="{25286F60-0844-4765-9B58-A1E0CEEB527C}" dt="2023-05-22T09:21:48.902" v="3342"/>
        <pc:sldMkLst>
          <pc:docMk/>
          <pc:sldMk cId="1864328793" sldId="1935"/>
        </pc:sldMkLst>
        <pc:spChg chg="mod">
          <ac:chgData name="Beka Daniel Bonsa" userId="c7cba266-9046-441e-ac67-b330b7652d9a" providerId="ADAL" clId="{25286F60-0844-4765-9B58-A1E0CEEB527C}" dt="2023-05-22T08:52:55.274" v="3322" actId="20577"/>
          <ac:spMkLst>
            <pc:docMk/>
            <pc:sldMk cId="1864328793" sldId="1935"/>
            <ac:spMk id="2" creationId="{EB1F6731-6DB9-4A9F-1DFF-AAFDE05A3C61}"/>
          </ac:spMkLst>
        </pc:spChg>
        <pc:spChg chg="add mod">
          <ac:chgData name="Beka Daniel Bonsa" userId="c7cba266-9046-441e-ac67-b330b7652d9a" providerId="ADAL" clId="{25286F60-0844-4765-9B58-A1E0CEEB527C}" dt="2023-05-21T12:46:22.433" v="1990"/>
          <ac:spMkLst>
            <pc:docMk/>
            <pc:sldMk cId="1864328793" sldId="1935"/>
            <ac:spMk id="4" creationId="{A2AD685D-15AD-6028-0FC2-BFC9FA99663E}"/>
          </ac:spMkLst>
        </pc:spChg>
        <pc:spChg chg="add del mod">
          <ac:chgData name="Beka Daniel Bonsa" userId="c7cba266-9046-441e-ac67-b330b7652d9a" providerId="ADAL" clId="{25286F60-0844-4765-9B58-A1E0CEEB527C}" dt="2023-05-22T07:43:34.270" v="2108"/>
          <ac:spMkLst>
            <pc:docMk/>
            <pc:sldMk cId="1864328793" sldId="1935"/>
            <ac:spMk id="8" creationId="{1C3A86F3-F8EA-BD34-8B3C-5BC93150ABC0}"/>
          </ac:spMkLst>
        </pc:spChg>
        <pc:spChg chg="add del mod">
          <ac:chgData name="Beka Daniel Bonsa" userId="c7cba266-9046-441e-ac67-b330b7652d9a" providerId="ADAL" clId="{25286F60-0844-4765-9B58-A1E0CEEB527C}" dt="2023-05-22T07:47:51.895" v="2149" actId="21"/>
          <ac:spMkLst>
            <pc:docMk/>
            <pc:sldMk cId="1864328793" sldId="1935"/>
            <ac:spMk id="9" creationId="{8BB25151-09FE-F744-CD17-2655C8AEFA54}"/>
          </ac:spMkLst>
        </pc:spChg>
        <pc:spChg chg="mod">
          <ac:chgData name="Beka Daniel Bonsa" userId="c7cba266-9046-441e-ac67-b330b7652d9a" providerId="ADAL" clId="{25286F60-0844-4765-9B58-A1E0CEEB527C}" dt="2023-05-21T12:29:06.770" v="1757" actId="255"/>
          <ac:spMkLst>
            <pc:docMk/>
            <pc:sldMk cId="1864328793" sldId="1935"/>
            <ac:spMk id="13" creationId="{B0F4DABC-776E-129B-FA8C-661326A791F1}"/>
          </ac:spMkLst>
        </pc:spChg>
        <pc:spChg chg="del">
          <ac:chgData name="Beka Daniel Bonsa" userId="c7cba266-9046-441e-ac67-b330b7652d9a" providerId="ADAL" clId="{25286F60-0844-4765-9B58-A1E0CEEB527C}" dt="2023-05-21T12:29:19.120" v="1759" actId="478"/>
          <ac:spMkLst>
            <pc:docMk/>
            <pc:sldMk cId="1864328793" sldId="1935"/>
            <ac:spMk id="20" creationId="{598BA341-ADB8-3FDF-0570-1181EA5B719D}"/>
          </ac:spMkLst>
        </pc:spChg>
        <pc:picChg chg="add del mod">
          <ac:chgData name="Beka Daniel Bonsa" userId="c7cba266-9046-441e-ac67-b330b7652d9a" providerId="ADAL" clId="{25286F60-0844-4765-9B58-A1E0CEEB527C}" dt="2023-05-22T07:32:01.887" v="2069" actId="478"/>
          <ac:picMkLst>
            <pc:docMk/>
            <pc:sldMk cId="1864328793" sldId="1935"/>
            <ac:picMk id="5" creationId="{D2618503-9AE8-47B0-5FB9-7C47276D1186}"/>
          </ac:picMkLst>
        </pc:picChg>
        <pc:picChg chg="add del mod">
          <ac:chgData name="Beka Daniel Bonsa" userId="c7cba266-9046-441e-ac67-b330b7652d9a" providerId="ADAL" clId="{25286F60-0844-4765-9B58-A1E0CEEB527C}" dt="2023-05-22T07:47:59.874" v="2152" actId="21"/>
          <ac:picMkLst>
            <pc:docMk/>
            <pc:sldMk cId="1864328793" sldId="1935"/>
            <ac:picMk id="7" creationId="{610365DB-6312-C007-46BB-7FC9EC7C17F1}"/>
          </ac:picMkLst>
        </pc:picChg>
        <pc:picChg chg="add del mod">
          <ac:chgData name="Beka Daniel Bonsa" userId="c7cba266-9046-441e-ac67-b330b7652d9a" providerId="ADAL" clId="{25286F60-0844-4765-9B58-A1E0CEEB527C}" dt="2023-05-22T07:46:26.312" v="2134"/>
          <ac:picMkLst>
            <pc:docMk/>
            <pc:sldMk cId="1864328793" sldId="1935"/>
            <ac:picMk id="11" creationId="{9E7B0F9A-6CE6-2E13-BE6F-7DC3D369240A}"/>
          </ac:picMkLst>
        </pc:picChg>
        <pc:picChg chg="add mod">
          <ac:chgData name="Beka Daniel Bonsa" userId="c7cba266-9046-441e-ac67-b330b7652d9a" providerId="ADAL" clId="{25286F60-0844-4765-9B58-A1E0CEEB527C}" dt="2023-05-22T07:55:13.511" v="2308" actId="1076"/>
          <ac:picMkLst>
            <pc:docMk/>
            <pc:sldMk cId="1864328793" sldId="1935"/>
            <ac:picMk id="14" creationId="{06BB1B23-F002-11C9-8529-6326BA9B07A8}"/>
          </ac:picMkLst>
        </pc:picChg>
        <pc:picChg chg="del">
          <ac:chgData name="Beka Daniel Bonsa" userId="c7cba266-9046-441e-ac67-b330b7652d9a" providerId="ADAL" clId="{25286F60-0844-4765-9B58-A1E0CEEB527C}" dt="2023-05-21T12:29:14.155" v="1758" actId="478"/>
          <ac:picMkLst>
            <pc:docMk/>
            <pc:sldMk cId="1864328793" sldId="1935"/>
            <ac:picMk id="14" creationId="{78558B0A-B514-FAC1-52FE-3CBD3A61EA28}"/>
          </ac:picMkLst>
        </pc:picChg>
        <pc:picChg chg="add del">
          <ac:chgData name="Beka Daniel Bonsa" userId="c7cba266-9046-441e-ac67-b330b7652d9a" providerId="ADAL" clId="{25286F60-0844-4765-9B58-A1E0CEEB527C}" dt="2023-05-22T08:09:42.378" v="2531" actId="478"/>
          <ac:picMkLst>
            <pc:docMk/>
            <pc:sldMk cId="1864328793" sldId="1935"/>
            <ac:picMk id="15" creationId="{73AD66E6-2048-F416-8AF7-52128D0899C8}"/>
          </ac:picMkLst>
        </pc:picChg>
        <pc:picChg chg="add mod">
          <ac:chgData name="Beka Daniel Bonsa" userId="c7cba266-9046-441e-ac67-b330b7652d9a" providerId="ADAL" clId="{25286F60-0844-4765-9B58-A1E0CEEB527C}" dt="2023-05-22T08:10:56.204" v="2541" actId="1076"/>
          <ac:picMkLst>
            <pc:docMk/>
            <pc:sldMk cId="1864328793" sldId="1935"/>
            <ac:picMk id="17" creationId="{56FBDAE7-4057-45FE-EB7E-C6E34D87195A}"/>
          </ac:picMkLst>
        </pc:picChg>
        <pc:picChg chg="add mod">
          <ac:chgData name="Beka Daniel Bonsa" userId="c7cba266-9046-441e-ac67-b330b7652d9a" providerId="ADAL" clId="{25286F60-0844-4765-9B58-A1E0CEEB527C}" dt="2023-05-22T09:21:48.902" v="3342"/>
          <ac:picMkLst>
            <pc:docMk/>
            <pc:sldMk cId="1864328793" sldId="1935"/>
            <ac:picMk id="29" creationId="{7FAD0D4F-5CC2-4050-AC54-B28EDECEB5C6}"/>
          </ac:picMkLst>
        </pc:picChg>
      </pc:sldChg>
      <pc:sldChg chg="addSp delSp modSp mod ord modNotesTx">
        <pc:chgData name="Beka Daniel Bonsa" userId="c7cba266-9046-441e-ac67-b330b7652d9a" providerId="ADAL" clId="{25286F60-0844-4765-9B58-A1E0CEEB527C}" dt="2023-05-22T08:58:46.048" v="3330"/>
        <pc:sldMkLst>
          <pc:docMk/>
          <pc:sldMk cId="602205006" sldId="1936"/>
        </pc:sldMkLst>
        <pc:spChg chg="add del mod">
          <ac:chgData name="Beka Daniel Bonsa" userId="c7cba266-9046-441e-ac67-b330b7652d9a" providerId="ADAL" clId="{25286F60-0844-4765-9B58-A1E0CEEB527C}" dt="2023-05-21T11:03:25.568" v="622" actId="931"/>
          <ac:spMkLst>
            <pc:docMk/>
            <pc:sldMk cId="602205006" sldId="1936"/>
            <ac:spMk id="3" creationId="{4C492433-6981-D08B-0196-0C3044B94F36}"/>
          </ac:spMkLst>
        </pc:spChg>
        <pc:spChg chg="mod">
          <ac:chgData name="Beka Daniel Bonsa" userId="c7cba266-9046-441e-ac67-b330b7652d9a" providerId="ADAL" clId="{25286F60-0844-4765-9B58-A1E0CEEB527C}" dt="2023-05-21T12:46:22.433" v="1990"/>
          <ac:spMkLst>
            <pc:docMk/>
            <pc:sldMk cId="602205006" sldId="1936"/>
            <ac:spMk id="5" creationId="{50DED132-6EBC-88AD-E3AA-B781559F3410}"/>
          </ac:spMkLst>
        </pc:spChg>
        <pc:spChg chg="del">
          <ac:chgData name="Beka Daniel Bonsa" userId="c7cba266-9046-441e-ac67-b330b7652d9a" providerId="ADAL" clId="{25286F60-0844-4765-9B58-A1E0CEEB527C}" dt="2023-05-15T13:37:08.081" v="220" actId="478"/>
          <ac:spMkLst>
            <pc:docMk/>
            <pc:sldMk cId="602205006" sldId="1936"/>
            <ac:spMk id="8" creationId="{E67DBD47-3F93-9E7B-E0F3-5D2D5DBE41B8}"/>
          </ac:spMkLst>
        </pc:spChg>
        <pc:spChg chg="add del mod">
          <ac:chgData name="Beka Daniel Bonsa" userId="c7cba266-9046-441e-ac67-b330b7652d9a" providerId="ADAL" clId="{25286F60-0844-4765-9B58-A1E0CEEB527C}" dt="2023-05-21T11:04:00.041" v="624" actId="931"/>
          <ac:spMkLst>
            <pc:docMk/>
            <pc:sldMk cId="602205006" sldId="1936"/>
            <ac:spMk id="9" creationId="{388B18F9-1E37-D156-9CA0-04E8BB478155}"/>
          </ac:spMkLst>
        </pc:spChg>
        <pc:spChg chg="mod">
          <ac:chgData name="Beka Daniel Bonsa" userId="c7cba266-9046-441e-ac67-b330b7652d9a" providerId="ADAL" clId="{25286F60-0844-4765-9B58-A1E0CEEB527C}" dt="2023-05-21T12:46:22.433" v="1990"/>
          <ac:spMkLst>
            <pc:docMk/>
            <pc:sldMk cId="602205006" sldId="1936"/>
            <ac:spMk id="14" creationId="{AB2B0F20-E5EA-7BA9-E0E2-FBADB62C1274}"/>
          </ac:spMkLst>
        </pc:spChg>
        <pc:spChg chg="mod">
          <ac:chgData name="Beka Daniel Bonsa" userId="c7cba266-9046-441e-ac67-b330b7652d9a" providerId="ADAL" clId="{25286F60-0844-4765-9B58-A1E0CEEB527C}" dt="2023-05-21T12:46:22.433" v="1990"/>
          <ac:spMkLst>
            <pc:docMk/>
            <pc:sldMk cId="602205006" sldId="1936"/>
            <ac:spMk id="15" creationId="{D4F57F62-C22D-9077-C28F-9527AAB2A2B7}"/>
          </ac:spMkLst>
        </pc:spChg>
        <pc:spChg chg="mod">
          <ac:chgData name="Beka Daniel Bonsa" userId="c7cba266-9046-441e-ac67-b330b7652d9a" providerId="ADAL" clId="{25286F60-0844-4765-9B58-A1E0CEEB527C}" dt="2023-05-21T12:25:52.303" v="1548" actId="20577"/>
          <ac:spMkLst>
            <pc:docMk/>
            <pc:sldMk cId="602205006" sldId="1936"/>
            <ac:spMk id="16" creationId="{C466FA44-6688-68E9-0FBC-82238C5D1132}"/>
          </ac:spMkLst>
        </pc:spChg>
        <pc:spChg chg="mod">
          <ac:chgData name="Beka Daniel Bonsa" userId="c7cba266-9046-441e-ac67-b330b7652d9a" providerId="ADAL" clId="{25286F60-0844-4765-9B58-A1E0CEEB527C}" dt="2023-05-21T12:46:22.433" v="1990"/>
          <ac:spMkLst>
            <pc:docMk/>
            <pc:sldMk cId="602205006" sldId="1936"/>
            <ac:spMk id="27" creationId="{7B66D7E6-39E6-08F9-A719-BDDF3666C24B}"/>
          </ac:spMkLst>
        </pc:spChg>
        <pc:picChg chg="add del mod">
          <ac:chgData name="Beka Daniel Bonsa" userId="c7cba266-9046-441e-ac67-b330b7652d9a" providerId="ADAL" clId="{25286F60-0844-4765-9B58-A1E0CEEB527C}" dt="2023-05-21T11:03:37.366" v="623" actId="478"/>
          <ac:picMkLst>
            <pc:docMk/>
            <pc:sldMk cId="602205006" sldId="1936"/>
            <ac:picMk id="6" creationId="{EF4538C3-02C7-50A2-3AB8-9D8069C2E6F1}"/>
          </ac:picMkLst>
        </pc:picChg>
        <pc:picChg chg="add mod">
          <ac:chgData name="Beka Daniel Bonsa" userId="c7cba266-9046-441e-ac67-b330b7652d9a" providerId="ADAL" clId="{25286F60-0844-4765-9B58-A1E0CEEB527C}" dt="2023-05-21T12:46:22.433" v="1990"/>
          <ac:picMkLst>
            <pc:docMk/>
            <pc:sldMk cId="602205006" sldId="1936"/>
            <ac:picMk id="11" creationId="{1E53C8D8-C4DB-5E1E-608D-2E374DB585EE}"/>
          </ac:picMkLst>
        </pc:picChg>
        <pc:picChg chg="del">
          <ac:chgData name="Beka Daniel Bonsa" userId="c7cba266-9046-441e-ac67-b330b7652d9a" providerId="ADAL" clId="{25286F60-0844-4765-9B58-A1E0CEEB527C}" dt="2023-05-21T11:01:57.070" v="621" actId="478"/>
          <ac:picMkLst>
            <pc:docMk/>
            <pc:sldMk cId="602205006" sldId="1936"/>
            <ac:picMk id="19" creationId="{0857AC21-E5F4-FC73-1D71-84C9362B1EBB}"/>
          </ac:picMkLst>
        </pc:picChg>
        <pc:picChg chg="add mod">
          <ac:chgData name="Beka Daniel Bonsa" userId="c7cba266-9046-441e-ac67-b330b7652d9a" providerId="ADAL" clId="{25286F60-0844-4765-9B58-A1E0CEEB527C}" dt="2023-05-22T08:58:46.048" v="3330"/>
          <ac:picMkLst>
            <pc:docMk/>
            <pc:sldMk cId="602205006" sldId="1936"/>
            <ac:picMk id="21" creationId="{9B0F4076-5421-7E0D-0092-1C007F71A2FB}"/>
          </ac:picMkLst>
        </pc:picChg>
      </pc:sldChg>
      <pc:sldChg chg="addSp delSp modSp mod modAnim modNotesTx">
        <pc:chgData name="Beka Daniel Bonsa" userId="c7cba266-9046-441e-ac67-b330b7652d9a" providerId="ADAL" clId="{25286F60-0844-4765-9B58-A1E0CEEB527C}" dt="2023-05-22T09:00:03.518" v="3331"/>
        <pc:sldMkLst>
          <pc:docMk/>
          <pc:sldMk cId="2159875524" sldId="1938"/>
        </pc:sldMkLst>
        <pc:spChg chg="add del mod">
          <ac:chgData name="Beka Daniel Bonsa" userId="c7cba266-9046-441e-ac67-b330b7652d9a" providerId="ADAL" clId="{25286F60-0844-4765-9B58-A1E0CEEB527C}" dt="2023-05-21T11:05:14.733" v="644" actId="478"/>
          <ac:spMkLst>
            <pc:docMk/>
            <pc:sldMk cId="2159875524" sldId="1938"/>
            <ac:spMk id="3" creationId="{0C965571-8F42-E5D6-FCA9-BB1B74790461}"/>
          </ac:spMkLst>
        </pc:spChg>
        <pc:spChg chg="mod">
          <ac:chgData name="Beka Daniel Bonsa" userId="c7cba266-9046-441e-ac67-b330b7652d9a" providerId="ADAL" clId="{25286F60-0844-4765-9B58-A1E0CEEB527C}" dt="2023-05-21T11:00:58.774" v="564" actId="14100"/>
          <ac:spMkLst>
            <pc:docMk/>
            <pc:sldMk cId="2159875524" sldId="1938"/>
            <ac:spMk id="4" creationId="{619E9CFE-1820-51D6-3F5B-5FD2FCD3B736}"/>
          </ac:spMkLst>
        </pc:spChg>
        <pc:spChg chg="add del mod">
          <ac:chgData name="Beka Daniel Bonsa" userId="c7cba266-9046-441e-ac67-b330b7652d9a" providerId="ADAL" clId="{25286F60-0844-4765-9B58-A1E0CEEB527C}" dt="2023-05-21T11:04:53.253" v="637" actId="478"/>
          <ac:spMkLst>
            <pc:docMk/>
            <pc:sldMk cId="2159875524" sldId="1938"/>
            <ac:spMk id="5" creationId="{298EB3B5-9C83-C8E4-8B87-4DE776FA0816}"/>
          </ac:spMkLst>
        </pc:spChg>
        <pc:spChg chg="mod">
          <ac:chgData name="Beka Daniel Bonsa" userId="c7cba266-9046-441e-ac67-b330b7652d9a" providerId="ADAL" clId="{25286F60-0844-4765-9B58-A1E0CEEB527C}" dt="2023-05-21T11:01:33.892" v="620" actId="1076"/>
          <ac:spMkLst>
            <pc:docMk/>
            <pc:sldMk cId="2159875524" sldId="1938"/>
            <ac:spMk id="18" creationId="{57D62F16-F75C-6B98-2080-BECC2DE82C16}"/>
          </ac:spMkLst>
        </pc:spChg>
        <pc:graphicFrameChg chg="add mod modGraphic">
          <ac:chgData name="Beka Daniel Bonsa" userId="c7cba266-9046-441e-ac67-b330b7652d9a" providerId="ADAL" clId="{25286F60-0844-4765-9B58-A1E0CEEB527C}" dt="2023-05-21T11:00:32.521" v="530" actId="1076"/>
          <ac:graphicFrameMkLst>
            <pc:docMk/>
            <pc:sldMk cId="2159875524" sldId="1938"/>
            <ac:graphicFrameMk id="7" creationId="{512952D5-BD3A-D900-4B88-B02099AD53D0}"/>
          </ac:graphicFrameMkLst>
        </pc:graphicFrameChg>
        <pc:picChg chg="add del mod">
          <ac:chgData name="Beka Daniel Bonsa" userId="c7cba266-9046-441e-ac67-b330b7652d9a" providerId="ADAL" clId="{25286F60-0844-4765-9B58-A1E0CEEB527C}" dt="2023-05-15T13:42:27.720" v="292" actId="478"/>
          <ac:picMkLst>
            <pc:docMk/>
            <pc:sldMk cId="2159875524" sldId="1938"/>
            <ac:picMk id="3" creationId="{C266BFA8-7A32-F9B6-2823-91491389C936}"/>
          </ac:picMkLst>
        </pc:picChg>
        <pc:picChg chg="add mod">
          <ac:chgData name="Beka Daniel Bonsa" userId="c7cba266-9046-441e-ac67-b330b7652d9a" providerId="ADAL" clId="{25286F60-0844-4765-9B58-A1E0CEEB527C}" dt="2023-05-22T09:00:03.518" v="3331"/>
          <ac:picMkLst>
            <pc:docMk/>
            <pc:sldMk cId="2159875524" sldId="1938"/>
            <ac:picMk id="12" creationId="{8393F740-9C99-51C7-7D34-99316E69F921}"/>
          </ac:picMkLst>
        </pc:picChg>
        <pc:picChg chg="del mod">
          <ac:chgData name="Beka Daniel Bonsa" userId="c7cba266-9046-441e-ac67-b330b7652d9a" providerId="ADAL" clId="{25286F60-0844-4765-9B58-A1E0CEEB527C}" dt="2023-05-21T11:05:08.222" v="642" actId="478"/>
          <ac:picMkLst>
            <pc:docMk/>
            <pc:sldMk cId="2159875524" sldId="1938"/>
            <ac:picMk id="21" creationId="{AC8B7BBA-26C8-CB53-DE41-470B696859EA}"/>
          </ac:picMkLst>
        </pc:picChg>
      </pc:sldChg>
      <pc:sldChg chg="addSp delSp modSp mod modTransition modAnim modNotesTx">
        <pc:chgData name="Beka Daniel Bonsa" userId="c7cba266-9046-441e-ac67-b330b7652d9a" providerId="ADAL" clId="{25286F60-0844-4765-9B58-A1E0CEEB527C}" dt="2023-05-22T09:30:45.875" v="3353"/>
        <pc:sldMkLst>
          <pc:docMk/>
          <pc:sldMk cId="1324350919" sldId="1939"/>
        </pc:sldMkLst>
        <pc:spChg chg="add del mod">
          <ac:chgData name="Beka Daniel Bonsa" userId="c7cba266-9046-441e-ac67-b330b7652d9a" providerId="ADAL" clId="{25286F60-0844-4765-9B58-A1E0CEEB527C}" dt="2023-05-22T08:45:41.319" v="3160"/>
          <ac:spMkLst>
            <pc:docMk/>
            <pc:sldMk cId="1324350919" sldId="1939"/>
            <ac:spMk id="3" creationId="{02E4360B-6D1E-D119-307C-2C60CF03E154}"/>
          </ac:spMkLst>
        </pc:spChg>
        <pc:spChg chg="mod">
          <ac:chgData name="Beka Daniel Bonsa" userId="c7cba266-9046-441e-ac67-b330b7652d9a" providerId="ADAL" clId="{25286F60-0844-4765-9B58-A1E0CEEB527C}" dt="2023-05-22T08:36:00.921" v="2730" actId="20577"/>
          <ac:spMkLst>
            <pc:docMk/>
            <pc:sldMk cId="1324350919" sldId="1939"/>
            <ac:spMk id="5" creationId="{D0D83115-C04F-D5C4-E3F7-BD410E9E47BB}"/>
          </ac:spMkLst>
        </pc:spChg>
        <pc:spChg chg="del mod">
          <ac:chgData name="Beka Daniel Bonsa" userId="c7cba266-9046-441e-ac67-b330b7652d9a" providerId="ADAL" clId="{25286F60-0844-4765-9B58-A1E0CEEB527C}" dt="2023-05-22T08:45:04.191" v="3157"/>
          <ac:spMkLst>
            <pc:docMk/>
            <pc:sldMk cId="1324350919" sldId="1939"/>
            <ac:spMk id="6" creationId="{264C97F5-6F1F-4C24-CDA9-ADFE70EA2FE2}"/>
          </ac:spMkLst>
        </pc:spChg>
        <pc:spChg chg="del mod">
          <ac:chgData name="Beka Daniel Bonsa" userId="c7cba266-9046-441e-ac67-b330b7652d9a" providerId="ADAL" clId="{25286F60-0844-4765-9B58-A1E0CEEB527C}" dt="2023-05-22T08:44:43.174" v="3156" actId="478"/>
          <ac:spMkLst>
            <pc:docMk/>
            <pc:sldMk cId="1324350919" sldId="1939"/>
            <ac:spMk id="7" creationId="{BC4B2890-552E-AEA8-4205-D3394FFFC9C1}"/>
          </ac:spMkLst>
        </pc:spChg>
        <pc:spChg chg="add mod">
          <ac:chgData name="Beka Daniel Bonsa" userId="c7cba266-9046-441e-ac67-b330b7652d9a" providerId="ADAL" clId="{25286F60-0844-4765-9B58-A1E0CEEB527C}" dt="2023-05-22T08:45:58.490" v="3165" actId="20577"/>
          <ac:spMkLst>
            <pc:docMk/>
            <pc:sldMk cId="1324350919" sldId="1939"/>
            <ac:spMk id="11" creationId="{72DD0E69-1A45-D286-1B8F-01E7FFB1E778}"/>
          </ac:spMkLst>
        </pc:spChg>
        <pc:spChg chg="add mod">
          <ac:chgData name="Beka Daniel Bonsa" userId="c7cba266-9046-441e-ac67-b330b7652d9a" providerId="ADAL" clId="{25286F60-0844-4765-9B58-A1E0CEEB527C}" dt="2023-05-22T08:46:25.642" v="3170" actId="20577"/>
          <ac:spMkLst>
            <pc:docMk/>
            <pc:sldMk cId="1324350919" sldId="1939"/>
            <ac:spMk id="12" creationId="{35AD80FC-D390-2957-96D7-DD67CF36FC06}"/>
          </ac:spMkLst>
        </pc:spChg>
        <pc:picChg chg="add mod">
          <ac:chgData name="Beka Daniel Bonsa" userId="c7cba266-9046-441e-ac67-b330b7652d9a" providerId="ADAL" clId="{25286F60-0844-4765-9B58-A1E0CEEB527C}" dt="2023-05-22T08:45:06.623" v="3159" actId="962"/>
          <ac:picMkLst>
            <pc:docMk/>
            <pc:sldMk cId="1324350919" sldId="1939"/>
            <ac:picMk id="8" creationId="{4A122138-CFC5-36A3-580A-A51C6A7B4600}"/>
          </ac:picMkLst>
        </pc:picChg>
        <pc:picChg chg="add mod">
          <ac:chgData name="Beka Daniel Bonsa" userId="c7cba266-9046-441e-ac67-b330b7652d9a" providerId="ADAL" clId="{25286F60-0844-4765-9B58-A1E0CEEB527C}" dt="2023-05-22T08:45:42.408" v="3162" actId="962"/>
          <ac:picMkLst>
            <pc:docMk/>
            <pc:sldMk cId="1324350919" sldId="1939"/>
            <ac:picMk id="10" creationId="{4381A795-1945-20CF-EF8B-AD6799046741}"/>
          </ac:picMkLst>
        </pc:picChg>
        <pc:picChg chg="add del mod">
          <ac:chgData name="Beka Daniel Bonsa" userId="c7cba266-9046-441e-ac67-b330b7652d9a" providerId="ADAL" clId="{25286F60-0844-4765-9B58-A1E0CEEB527C}" dt="2023-05-22T09:27:57.829" v="3346"/>
          <ac:picMkLst>
            <pc:docMk/>
            <pc:sldMk cId="1324350919" sldId="1939"/>
            <ac:picMk id="16" creationId="{1F4CA896-DD79-D8C8-4DC0-A4BB2C4336CC}"/>
          </ac:picMkLst>
        </pc:picChg>
        <pc:picChg chg="add del mod ord">
          <ac:chgData name="Beka Daniel Bonsa" userId="c7cba266-9046-441e-ac67-b330b7652d9a" providerId="ADAL" clId="{25286F60-0844-4765-9B58-A1E0CEEB527C}" dt="2023-05-22T09:28:41.431" v="3347"/>
          <ac:picMkLst>
            <pc:docMk/>
            <pc:sldMk cId="1324350919" sldId="1939"/>
            <ac:picMk id="25" creationId="{6A2DC4BF-354F-3AE2-E8C9-910A4D87B969}"/>
          </ac:picMkLst>
        </pc:picChg>
        <pc:picChg chg="add del mod">
          <ac:chgData name="Beka Daniel Bonsa" userId="c7cba266-9046-441e-ac67-b330b7652d9a" providerId="ADAL" clId="{25286F60-0844-4765-9B58-A1E0CEEB527C}" dt="2023-05-22T09:29:13.098" v="3349"/>
          <ac:picMkLst>
            <pc:docMk/>
            <pc:sldMk cId="1324350919" sldId="1939"/>
            <ac:picMk id="26" creationId="{F14E02E8-DA1A-1249-D592-A7C28D3664A1}"/>
          </ac:picMkLst>
        </pc:picChg>
        <pc:picChg chg="add del mod ord">
          <ac:chgData name="Beka Daniel Bonsa" userId="c7cba266-9046-441e-ac67-b330b7652d9a" providerId="ADAL" clId="{25286F60-0844-4765-9B58-A1E0CEEB527C}" dt="2023-05-22T09:30:02.186" v="3350"/>
          <ac:picMkLst>
            <pc:docMk/>
            <pc:sldMk cId="1324350919" sldId="1939"/>
            <ac:picMk id="30" creationId="{97B147CE-F7B5-DD9B-2FAB-2450C0DAE5A9}"/>
          </ac:picMkLst>
        </pc:picChg>
        <pc:picChg chg="add del mod">
          <ac:chgData name="Beka Daniel Bonsa" userId="c7cba266-9046-441e-ac67-b330b7652d9a" providerId="ADAL" clId="{25286F60-0844-4765-9B58-A1E0CEEB527C}" dt="2023-05-22T09:30:04.770" v="3352"/>
          <ac:picMkLst>
            <pc:docMk/>
            <pc:sldMk cId="1324350919" sldId="1939"/>
            <ac:picMk id="31" creationId="{81A57345-4389-FCC3-1F0B-E64B90ACE9DB}"/>
          </ac:picMkLst>
        </pc:picChg>
        <pc:picChg chg="add del mod ord">
          <ac:chgData name="Beka Daniel Bonsa" userId="c7cba266-9046-441e-ac67-b330b7652d9a" providerId="ADAL" clId="{25286F60-0844-4765-9B58-A1E0CEEB527C}" dt="2023-05-22T09:30:45.875" v="3353"/>
          <ac:picMkLst>
            <pc:docMk/>
            <pc:sldMk cId="1324350919" sldId="1939"/>
            <ac:picMk id="34" creationId="{36F0F168-775A-2527-169E-9EA2522B27EB}"/>
          </ac:picMkLst>
        </pc:picChg>
        <pc:picChg chg="add mod">
          <ac:chgData name="Beka Daniel Bonsa" userId="c7cba266-9046-441e-ac67-b330b7652d9a" providerId="ADAL" clId="{25286F60-0844-4765-9B58-A1E0CEEB527C}" dt="2023-05-22T09:30:45.875" v="3353"/>
          <ac:picMkLst>
            <pc:docMk/>
            <pc:sldMk cId="1324350919" sldId="1939"/>
            <ac:picMk id="35" creationId="{34F793E9-3A46-6721-6F57-911F6B71EE71}"/>
          </ac:picMkLst>
        </pc:picChg>
      </pc:sldChg>
      <pc:sldChg chg="addSp delSp modSp new mod modNotesTx">
        <pc:chgData name="Beka Daniel Bonsa" userId="c7cba266-9046-441e-ac67-b330b7652d9a" providerId="ADAL" clId="{25286F60-0844-4765-9B58-A1E0CEEB527C}" dt="2023-05-22T09:02:32.253" v="3332"/>
        <pc:sldMkLst>
          <pc:docMk/>
          <pc:sldMk cId="248098906" sldId="1940"/>
        </pc:sldMkLst>
        <pc:spChg chg="add del mod">
          <ac:chgData name="Beka Daniel Bonsa" userId="c7cba266-9046-441e-ac67-b330b7652d9a" providerId="ADAL" clId="{25286F60-0844-4765-9B58-A1E0CEEB527C}" dt="2023-05-21T10:59:09.460" v="513" actId="478"/>
          <ac:spMkLst>
            <pc:docMk/>
            <pc:sldMk cId="248098906" sldId="1940"/>
            <ac:spMk id="3" creationId="{ABB6C245-89C3-AC31-A5E1-8BFE6A82DBF9}"/>
          </ac:spMkLst>
        </pc:spChg>
        <pc:spChg chg="add mod">
          <ac:chgData name="Beka Daniel Bonsa" userId="c7cba266-9046-441e-ac67-b330b7652d9a" providerId="ADAL" clId="{25286F60-0844-4765-9B58-A1E0CEEB527C}" dt="2023-05-21T12:47:42.564" v="1997" actId="1076"/>
          <ac:spMkLst>
            <pc:docMk/>
            <pc:sldMk cId="248098906" sldId="1940"/>
            <ac:spMk id="8" creationId="{D70ECC6D-A309-D87A-24F1-4E6DAFACA791}"/>
          </ac:spMkLst>
        </pc:spChg>
        <pc:picChg chg="add del mod">
          <ac:chgData name="Beka Daniel Bonsa" userId="c7cba266-9046-441e-ac67-b330b7652d9a" providerId="ADAL" clId="{25286F60-0844-4765-9B58-A1E0CEEB527C}" dt="2023-05-21T10:59:02.101" v="510" actId="478"/>
          <ac:picMkLst>
            <pc:docMk/>
            <pc:sldMk cId="248098906" sldId="1940"/>
            <ac:picMk id="2" creationId="{A8E0C2DC-E8AA-F99A-349F-4FA54EE45C57}"/>
          </ac:picMkLst>
        </pc:picChg>
        <pc:picChg chg="add del">
          <ac:chgData name="Beka Daniel Bonsa" userId="c7cba266-9046-441e-ac67-b330b7652d9a" providerId="ADAL" clId="{25286F60-0844-4765-9B58-A1E0CEEB527C}" dt="2023-05-21T10:59:07.846" v="512" actId="22"/>
          <ac:picMkLst>
            <pc:docMk/>
            <pc:sldMk cId="248098906" sldId="1940"/>
            <ac:picMk id="5" creationId="{7D2FB133-731B-F899-81A1-245323BB7F2D}"/>
          </ac:picMkLst>
        </pc:picChg>
        <pc:picChg chg="add mod">
          <ac:chgData name="Beka Daniel Bonsa" userId="c7cba266-9046-441e-ac67-b330b7652d9a" providerId="ADAL" clId="{25286F60-0844-4765-9B58-A1E0CEEB527C}" dt="2023-05-21T12:44:24.465" v="1980" actId="14100"/>
          <ac:picMkLst>
            <pc:docMk/>
            <pc:sldMk cId="248098906" sldId="1940"/>
            <ac:picMk id="7" creationId="{F9CE6434-65C6-B009-13A3-140C57BDE2E4}"/>
          </ac:picMkLst>
        </pc:picChg>
        <pc:picChg chg="add mod ord">
          <ac:chgData name="Beka Daniel Bonsa" userId="c7cba266-9046-441e-ac67-b330b7652d9a" providerId="ADAL" clId="{25286F60-0844-4765-9B58-A1E0CEEB527C}" dt="2023-05-21T12:47:26.182" v="1996" actId="14100"/>
          <ac:picMkLst>
            <pc:docMk/>
            <pc:sldMk cId="248098906" sldId="1940"/>
            <ac:picMk id="10" creationId="{5089FDAD-9A93-8920-C4FA-40DBF63A10C4}"/>
          </ac:picMkLst>
        </pc:picChg>
        <pc:picChg chg="add mod">
          <ac:chgData name="Beka Daniel Bonsa" userId="c7cba266-9046-441e-ac67-b330b7652d9a" providerId="ADAL" clId="{25286F60-0844-4765-9B58-A1E0CEEB527C}" dt="2023-05-22T09:02:32.253" v="3332"/>
          <ac:picMkLst>
            <pc:docMk/>
            <pc:sldMk cId="248098906" sldId="1940"/>
            <ac:picMk id="13" creationId="{0C899BDD-1D70-9B38-B9D5-60A8C0D2C285}"/>
          </ac:picMkLst>
        </pc:picChg>
      </pc:sldChg>
      <pc:sldChg chg="new del ord">
        <pc:chgData name="Beka Daniel Bonsa" userId="c7cba266-9046-441e-ac67-b330b7652d9a" providerId="ADAL" clId="{25286F60-0844-4765-9B58-A1E0CEEB527C}" dt="2023-05-21T11:13:08.299" v="760" actId="47"/>
        <pc:sldMkLst>
          <pc:docMk/>
          <pc:sldMk cId="953700794" sldId="1941"/>
        </pc:sldMkLst>
      </pc:sldChg>
      <pc:sldChg chg="addSp delSp modSp new mod ord modTransition modAnim modNotesTx">
        <pc:chgData name="Beka Daniel Bonsa" userId="c7cba266-9046-441e-ac67-b330b7652d9a" providerId="ADAL" clId="{25286F60-0844-4765-9B58-A1E0CEEB527C}" dt="2023-05-22T08:57:03.454" v="3329"/>
        <pc:sldMkLst>
          <pc:docMk/>
          <pc:sldMk cId="1250660166" sldId="1941"/>
        </pc:sldMkLst>
        <pc:spChg chg="add del mod">
          <ac:chgData name="Beka Daniel Bonsa" userId="c7cba266-9046-441e-ac67-b330b7652d9a" providerId="ADAL" clId="{25286F60-0844-4765-9B58-A1E0CEEB527C}" dt="2023-05-21T11:14:42.397" v="805" actId="478"/>
          <ac:spMkLst>
            <pc:docMk/>
            <pc:sldMk cId="1250660166" sldId="1941"/>
            <ac:spMk id="2" creationId="{E037728D-17F4-CF5E-E774-16B400582BFE}"/>
          </ac:spMkLst>
        </pc:spChg>
        <pc:spChg chg="add mod">
          <ac:chgData name="Beka Daniel Bonsa" userId="c7cba266-9046-441e-ac67-b330b7652d9a" providerId="ADAL" clId="{25286F60-0844-4765-9B58-A1E0CEEB527C}" dt="2023-05-21T11:15:25.522" v="859" actId="1076"/>
          <ac:spMkLst>
            <pc:docMk/>
            <pc:sldMk cId="1250660166" sldId="1941"/>
            <ac:spMk id="3" creationId="{30CAE7E5-28BC-E879-2C19-BD725928112E}"/>
          </ac:spMkLst>
        </pc:spChg>
        <pc:spChg chg="add mod">
          <ac:chgData name="Beka Daniel Bonsa" userId="c7cba266-9046-441e-ac67-b330b7652d9a" providerId="ADAL" clId="{25286F60-0844-4765-9B58-A1E0CEEB527C}" dt="2023-05-21T11:16:36.083" v="905" actId="14100"/>
          <ac:spMkLst>
            <pc:docMk/>
            <pc:sldMk cId="1250660166" sldId="1941"/>
            <ac:spMk id="4" creationId="{441C44B1-E490-6D63-71A3-0D2AC8B504A4}"/>
          </ac:spMkLst>
        </pc:spChg>
        <pc:picChg chg="add del mod">
          <ac:chgData name="Beka Daniel Bonsa" userId="c7cba266-9046-441e-ac67-b330b7652d9a" providerId="ADAL" clId="{25286F60-0844-4765-9B58-A1E0CEEB527C}" dt="2023-05-22T08:56:27.655" v="3325"/>
          <ac:picMkLst>
            <pc:docMk/>
            <pc:sldMk cId="1250660166" sldId="1941"/>
            <ac:picMk id="7" creationId="{921FB6A7-971A-031F-4A81-999CAD844EDF}"/>
          </ac:picMkLst>
        </pc:picChg>
        <pc:picChg chg="add del mod ord">
          <ac:chgData name="Beka Daniel Bonsa" userId="c7cba266-9046-441e-ac67-b330b7652d9a" providerId="ADAL" clId="{25286F60-0844-4765-9B58-A1E0CEEB527C}" dt="2023-05-22T08:56:40.815" v="3326"/>
          <ac:picMkLst>
            <pc:docMk/>
            <pc:sldMk cId="1250660166" sldId="1941"/>
            <ac:picMk id="10" creationId="{2533C0E7-573A-8D8B-33D3-BF11D0F959A1}"/>
          </ac:picMkLst>
        </pc:picChg>
        <pc:picChg chg="add del mod">
          <ac:chgData name="Beka Daniel Bonsa" userId="c7cba266-9046-441e-ac67-b330b7652d9a" providerId="ADAL" clId="{25286F60-0844-4765-9B58-A1E0CEEB527C}" dt="2023-05-22T08:56:43.293" v="3328"/>
          <ac:picMkLst>
            <pc:docMk/>
            <pc:sldMk cId="1250660166" sldId="1941"/>
            <ac:picMk id="11" creationId="{8393FAC2-680E-F6AE-352F-1AFEC8C492DD}"/>
          </ac:picMkLst>
        </pc:picChg>
        <pc:picChg chg="add del mod ord">
          <ac:chgData name="Beka Daniel Bonsa" userId="c7cba266-9046-441e-ac67-b330b7652d9a" providerId="ADAL" clId="{25286F60-0844-4765-9B58-A1E0CEEB527C}" dt="2023-05-22T08:57:03.454" v="3329"/>
          <ac:picMkLst>
            <pc:docMk/>
            <pc:sldMk cId="1250660166" sldId="1941"/>
            <ac:picMk id="14" creationId="{2161D558-81E4-BB12-87B5-D4D25C5E4604}"/>
          </ac:picMkLst>
        </pc:picChg>
        <pc:picChg chg="add mod">
          <ac:chgData name="Beka Daniel Bonsa" userId="c7cba266-9046-441e-ac67-b330b7652d9a" providerId="ADAL" clId="{25286F60-0844-4765-9B58-A1E0CEEB527C}" dt="2023-05-22T08:57:03.454" v="3329"/>
          <ac:picMkLst>
            <pc:docMk/>
            <pc:sldMk cId="1250660166" sldId="1941"/>
            <ac:picMk id="15" creationId="{EA367D24-4A47-836E-B8DC-6FA01C04DADB}"/>
          </ac:picMkLst>
        </pc:picChg>
      </pc:sldChg>
      <pc:sldChg chg="addSp modSp add mod ord setBg modNotesTx">
        <pc:chgData name="Beka Daniel Bonsa" userId="c7cba266-9046-441e-ac67-b330b7652d9a" providerId="ADAL" clId="{25286F60-0844-4765-9B58-A1E0CEEB527C}" dt="2023-05-22T09:18:16.640" v="3341"/>
        <pc:sldMkLst>
          <pc:docMk/>
          <pc:sldMk cId="1999772076" sldId="1942"/>
        </pc:sldMkLst>
        <pc:spChg chg="mod">
          <ac:chgData name="Beka Daniel Bonsa" userId="c7cba266-9046-441e-ac67-b330b7652d9a" providerId="ADAL" clId="{25286F60-0844-4765-9B58-A1E0CEEB527C}" dt="2023-05-21T12:46:22.433" v="1990"/>
          <ac:spMkLst>
            <pc:docMk/>
            <pc:sldMk cId="1999772076" sldId="1942"/>
            <ac:spMk id="2" creationId="{EB1F6731-6DB9-4A9F-1DFF-AAFDE05A3C61}"/>
          </ac:spMkLst>
        </pc:spChg>
        <pc:spChg chg="mod">
          <ac:chgData name="Beka Daniel Bonsa" userId="c7cba266-9046-441e-ac67-b330b7652d9a" providerId="ADAL" clId="{25286F60-0844-4765-9B58-A1E0CEEB527C}" dt="2023-05-21T12:46:22.433" v="1990"/>
          <ac:spMkLst>
            <pc:docMk/>
            <pc:sldMk cId="1999772076" sldId="1942"/>
            <ac:spMk id="4" creationId="{A2AD685D-15AD-6028-0FC2-BFC9FA99663E}"/>
          </ac:spMkLst>
        </pc:spChg>
        <pc:spChg chg="mod">
          <ac:chgData name="Beka Daniel Bonsa" userId="c7cba266-9046-441e-ac67-b330b7652d9a" providerId="ADAL" clId="{25286F60-0844-4765-9B58-A1E0CEEB527C}" dt="2023-05-21T12:34:03.728" v="1902" actId="20577"/>
          <ac:spMkLst>
            <pc:docMk/>
            <pc:sldMk cId="1999772076" sldId="1942"/>
            <ac:spMk id="13" creationId="{B0F4DABC-776E-129B-FA8C-661326A791F1}"/>
          </ac:spMkLst>
        </pc:spChg>
        <pc:picChg chg="add mod">
          <ac:chgData name="Beka Daniel Bonsa" userId="c7cba266-9046-441e-ac67-b330b7652d9a" providerId="ADAL" clId="{25286F60-0844-4765-9B58-A1E0CEEB527C}" dt="2023-05-22T09:18:16.640" v="3341"/>
          <ac:picMkLst>
            <pc:docMk/>
            <pc:sldMk cId="1999772076" sldId="1942"/>
            <ac:picMk id="22" creationId="{3DF0839A-CB4A-3E6A-BD29-90362E8E3FDC}"/>
          </ac:picMkLst>
        </pc:picChg>
      </pc:sldChg>
      <pc:sldChg chg="addSp delSp modSp add del mod setBg modNotesTx">
        <pc:chgData name="Beka Daniel Bonsa" userId="c7cba266-9046-441e-ac67-b330b7652d9a" providerId="ADAL" clId="{25286F60-0844-4765-9B58-A1E0CEEB527C}" dt="2023-05-22T09:26:00.095" v="3344"/>
        <pc:sldMkLst>
          <pc:docMk/>
          <pc:sldMk cId="2590400760" sldId="1943"/>
        </pc:sldMkLst>
        <pc:spChg chg="add del mod">
          <ac:chgData name="Beka Daniel Bonsa" userId="c7cba266-9046-441e-ac67-b330b7652d9a" providerId="ADAL" clId="{25286F60-0844-4765-9B58-A1E0CEEB527C}" dt="2023-05-22T08:07:07.732" v="2445" actId="478"/>
          <ac:spMkLst>
            <pc:docMk/>
            <pc:sldMk cId="2590400760" sldId="1943"/>
            <ac:spMk id="2" creationId="{ACDCF599-1090-A02D-7730-3ABCA0D212F0}"/>
          </ac:spMkLst>
        </pc:spChg>
        <pc:spChg chg="add del mod">
          <ac:chgData name="Beka Daniel Bonsa" userId="c7cba266-9046-441e-ac67-b330b7652d9a" providerId="ADAL" clId="{25286F60-0844-4765-9B58-A1E0CEEB527C}" dt="2023-05-22T08:27:03.297" v="2598" actId="20577"/>
          <ac:spMkLst>
            <pc:docMk/>
            <pc:sldMk cId="2590400760" sldId="1943"/>
            <ac:spMk id="4" creationId="{C87169C0-7EAF-938E-14B7-CF06762D00F3}"/>
          </ac:spMkLst>
        </pc:spChg>
        <pc:spChg chg="add del mod">
          <ac:chgData name="Beka Daniel Bonsa" userId="c7cba266-9046-441e-ac67-b330b7652d9a" providerId="ADAL" clId="{25286F60-0844-4765-9B58-A1E0CEEB527C}" dt="2023-05-22T08:30:32.025" v="2606"/>
          <ac:spMkLst>
            <pc:docMk/>
            <pc:sldMk cId="2590400760" sldId="1943"/>
            <ac:spMk id="6" creationId="{9B7F5E8C-0283-DF3B-C760-C1AF8D2246C7}"/>
          </ac:spMkLst>
        </pc:spChg>
        <pc:spChg chg="add del">
          <ac:chgData name="Beka Daniel Bonsa" userId="c7cba266-9046-441e-ac67-b330b7652d9a" providerId="ADAL" clId="{25286F60-0844-4765-9B58-A1E0CEEB527C}" dt="2023-05-22T08:07:07.533" v="2444" actId="478"/>
          <ac:spMkLst>
            <pc:docMk/>
            <pc:sldMk cId="2590400760" sldId="1943"/>
            <ac:spMk id="10" creationId="{C569410D-C6C4-E38F-46D4-5DD1A6E9A272}"/>
          </ac:spMkLst>
        </pc:spChg>
        <pc:spChg chg="add del mod">
          <ac:chgData name="Beka Daniel Bonsa" userId="c7cba266-9046-441e-ac67-b330b7652d9a" providerId="ADAL" clId="{25286F60-0844-4765-9B58-A1E0CEEB527C}" dt="2023-05-22T08:29:30.320" v="2599"/>
          <ac:spMkLst>
            <pc:docMk/>
            <pc:sldMk cId="2590400760" sldId="1943"/>
            <ac:spMk id="11" creationId="{466B35E7-F9E1-E743-143A-5D74D99EA356}"/>
          </ac:spMkLst>
        </pc:spChg>
        <pc:spChg chg="add mod">
          <ac:chgData name="Beka Daniel Bonsa" userId="c7cba266-9046-441e-ac67-b330b7652d9a" providerId="ADAL" clId="{25286F60-0844-4765-9B58-A1E0CEEB527C}" dt="2023-05-22T08:30:11.251" v="2605" actId="255"/>
          <ac:spMkLst>
            <pc:docMk/>
            <pc:sldMk cId="2590400760" sldId="1943"/>
            <ac:spMk id="14" creationId="{625F073B-87F5-416A-12B4-03D5ED74B291}"/>
          </ac:spMkLst>
        </pc:spChg>
        <pc:spChg chg="add mod">
          <ac:chgData name="Beka Daniel Bonsa" userId="c7cba266-9046-441e-ac67-b330b7652d9a" providerId="ADAL" clId="{25286F60-0844-4765-9B58-A1E0CEEB527C}" dt="2023-05-22T08:30:53.553" v="2613" actId="14100"/>
          <ac:spMkLst>
            <pc:docMk/>
            <pc:sldMk cId="2590400760" sldId="1943"/>
            <ac:spMk id="17" creationId="{E62821DD-4557-1A4E-1D15-214A86BCB6CF}"/>
          </ac:spMkLst>
        </pc:spChg>
        <pc:picChg chg="add del">
          <ac:chgData name="Beka Daniel Bonsa" userId="c7cba266-9046-441e-ac67-b330b7652d9a" providerId="ADAL" clId="{25286F60-0844-4765-9B58-A1E0CEEB527C}" dt="2023-05-22T08:07:06.475" v="2441" actId="478"/>
          <ac:picMkLst>
            <pc:docMk/>
            <pc:sldMk cId="2590400760" sldId="1943"/>
            <ac:picMk id="3" creationId="{E6A48C17-2F10-8584-AF12-61652FB77A0B}"/>
          </ac:picMkLst>
        </pc:picChg>
        <pc:picChg chg="add del">
          <ac:chgData name="Beka Daniel Bonsa" userId="c7cba266-9046-441e-ac67-b330b7652d9a" providerId="ADAL" clId="{25286F60-0844-4765-9B58-A1E0CEEB527C}" dt="2023-05-22T08:07:07.016" v="2442" actId="478"/>
          <ac:picMkLst>
            <pc:docMk/>
            <pc:sldMk cId="2590400760" sldId="1943"/>
            <ac:picMk id="9" creationId="{A03A1D6B-0769-5364-9A1D-B8B324CC8A35}"/>
          </ac:picMkLst>
        </pc:picChg>
        <pc:picChg chg="add mod">
          <ac:chgData name="Beka Daniel Bonsa" userId="c7cba266-9046-441e-ac67-b330b7652d9a" providerId="ADAL" clId="{25286F60-0844-4765-9B58-A1E0CEEB527C}" dt="2023-05-22T08:29:31.413" v="2601" actId="962"/>
          <ac:picMkLst>
            <pc:docMk/>
            <pc:sldMk cId="2590400760" sldId="1943"/>
            <ac:picMk id="13" creationId="{77F846FA-68E3-D5FA-F6E0-A50A6C13D4A5}"/>
          </ac:picMkLst>
        </pc:picChg>
        <pc:picChg chg="add mod">
          <ac:chgData name="Beka Daniel Bonsa" userId="c7cba266-9046-441e-ac67-b330b7652d9a" providerId="ADAL" clId="{25286F60-0844-4765-9B58-A1E0CEEB527C}" dt="2023-05-22T08:30:32.913" v="2608" actId="962"/>
          <ac:picMkLst>
            <pc:docMk/>
            <pc:sldMk cId="2590400760" sldId="1943"/>
            <ac:picMk id="16" creationId="{BB69A60F-A29F-EC95-5CE4-85C85824BD04}"/>
          </ac:picMkLst>
        </pc:picChg>
        <pc:picChg chg="add mod">
          <ac:chgData name="Beka Daniel Bonsa" userId="c7cba266-9046-441e-ac67-b330b7652d9a" providerId="ADAL" clId="{25286F60-0844-4765-9B58-A1E0CEEB527C}" dt="2023-05-22T09:26:00.095" v="3344"/>
          <ac:picMkLst>
            <pc:docMk/>
            <pc:sldMk cId="2590400760" sldId="1943"/>
            <ac:picMk id="24" creationId="{4892CF04-CE73-FB84-DE74-CE34C2F67D4B}"/>
          </ac:picMkLst>
        </pc:picChg>
      </pc:sldChg>
      <pc:sldMasterChg chg="modSldLayout">
        <pc:chgData name="Beka Daniel Bonsa" userId="c7cba266-9046-441e-ac67-b330b7652d9a" providerId="ADAL" clId="{25286F60-0844-4765-9B58-A1E0CEEB527C}" dt="2023-05-21T12:46:18.051" v="1987"/>
        <pc:sldMasterMkLst>
          <pc:docMk/>
          <pc:sldMasterMk cId="2802147999" sldId="2147483689"/>
        </pc:sldMasterMkLst>
        <pc:sldLayoutChg chg="addSp">
          <pc:chgData name="Beka Daniel Bonsa" userId="c7cba266-9046-441e-ac67-b330b7652d9a" providerId="ADAL" clId="{25286F60-0844-4765-9B58-A1E0CEEB527C}" dt="2023-05-21T12:46:18.051" v="1987"/>
          <pc:sldLayoutMkLst>
            <pc:docMk/>
            <pc:sldMasterMk cId="2802147999" sldId="2147483689"/>
            <pc:sldLayoutMk cId="208450669" sldId="2147483695"/>
          </pc:sldLayoutMkLst>
          <pc:spChg chg="add">
            <ac:chgData name="Beka Daniel Bonsa" userId="c7cba266-9046-441e-ac67-b330b7652d9a" providerId="ADAL" clId="{25286F60-0844-4765-9B58-A1E0CEEB527C}" dt="2023-05-21T12:46:18.051" v="1987"/>
            <ac:spMkLst>
              <pc:docMk/>
              <pc:sldMasterMk cId="2802147999" sldId="2147483689"/>
              <pc:sldLayoutMk cId="208450669" sldId="2147483695"/>
              <ac:spMk id="6" creationId="{7A944B21-5B73-4117-6E24-7CE80DDD2DDF}"/>
            </ac:spMkLst>
          </pc:spChg>
          <pc:spChg chg="add">
            <ac:chgData name="Beka Daniel Bonsa" userId="c7cba266-9046-441e-ac67-b330b7652d9a" providerId="ADAL" clId="{25286F60-0844-4765-9B58-A1E0CEEB527C}" dt="2023-05-21T12:46:18.051" v="1987"/>
            <ac:spMkLst>
              <pc:docMk/>
              <pc:sldMasterMk cId="2802147999" sldId="2147483689"/>
              <pc:sldLayoutMk cId="208450669" sldId="2147483695"/>
              <ac:spMk id="7" creationId="{F384FD1D-7BF9-F8C0-455B-4C3650CCE524}"/>
            </ac:spMkLst>
          </pc:spChg>
          <pc:spChg chg="add">
            <ac:chgData name="Beka Daniel Bonsa" userId="c7cba266-9046-441e-ac67-b330b7652d9a" providerId="ADAL" clId="{25286F60-0844-4765-9B58-A1E0CEEB527C}" dt="2023-05-21T12:46:18.051" v="1987"/>
            <ac:spMkLst>
              <pc:docMk/>
              <pc:sldMasterMk cId="2802147999" sldId="2147483689"/>
              <pc:sldLayoutMk cId="208450669" sldId="2147483695"/>
              <ac:spMk id="8" creationId="{520E91FC-5D5E-6093-7329-CB823B704375}"/>
            </ac:spMkLst>
          </pc:spChg>
          <pc:spChg chg="add">
            <ac:chgData name="Beka Daniel Bonsa" userId="c7cba266-9046-441e-ac67-b330b7652d9a" providerId="ADAL" clId="{25286F60-0844-4765-9B58-A1E0CEEB527C}" dt="2023-05-21T12:46:18.051" v="1987"/>
            <ac:spMkLst>
              <pc:docMk/>
              <pc:sldMasterMk cId="2802147999" sldId="2147483689"/>
              <pc:sldLayoutMk cId="208450669" sldId="2147483695"/>
              <ac:spMk id="9" creationId="{110E20BD-F9CC-112E-9FD5-C7941F86F0A5}"/>
            </ac:spMkLst>
          </pc:spChg>
        </pc:sldLayoutChg>
        <pc:sldLayoutChg chg="addSp">
          <pc:chgData name="Beka Daniel Bonsa" userId="c7cba266-9046-441e-ac67-b330b7652d9a" providerId="ADAL" clId="{25286F60-0844-4765-9B58-A1E0CEEB527C}" dt="2023-05-21T12:46:18.051" v="1987"/>
          <pc:sldLayoutMkLst>
            <pc:docMk/>
            <pc:sldMasterMk cId="2802147999" sldId="2147483689"/>
            <pc:sldLayoutMk cId="2085740367" sldId="2147483696"/>
          </pc:sldLayoutMkLst>
          <pc:spChg chg="add">
            <ac:chgData name="Beka Daniel Bonsa" userId="c7cba266-9046-441e-ac67-b330b7652d9a" providerId="ADAL" clId="{25286F60-0844-4765-9B58-A1E0CEEB527C}" dt="2023-05-21T12:46:18.051" v="1987"/>
            <ac:spMkLst>
              <pc:docMk/>
              <pc:sldMasterMk cId="2802147999" sldId="2147483689"/>
              <pc:sldLayoutMk cId="2085740367" sldId="2147483696"/>
              <ac:spMk id="5" creationId="{DCF1F559-4DF6-8B77-82D4-D4B7344D7F62}"/>
            </ac:spMkLst>
          </pc:spChg>
          <pc:spChg chg="add">
            <ac:chgData name="Beka Daniel Bonsa" userId="c7cba266-9046-441e-ac67-b330b7652d9a" providerId="ADAL" clId="{25286F60-0844-4765-9B58-A1E0CEEB527C}" dt="2023-05-21T12:46:18.051" v="1987"/>
            <ac:spMkLst>
              <pc:docMk/>
              <pc:sldMasterMk cId="2802147999" sldId="2147483689"/>
              <pc:sldLayoutMk cId="2085740367" sldId="2147483696"/>
              <ac:spMk id="6" creationId="{7841B551-3719-4A79-2EDE-D0FAE01B641A}"/>
            </ac:spMkLst>
          </pc:spChg>
          <pc:spChg chg="add">
            <ac:chgData name="Beka Daniel Bonsa" userId="c7cba266-9046-441e-ac67-b330b7652d9a" providerId="ADAL" clId="{25286F60-0844-4765-9B58-A1E0CEEB527C}" dt="2023-05-21T12:46:18.051" v="1987"/>
            <ac:spMkLst>
              <pc:docMk/>
              <pc:sldMasterMk cId="2802147999" sldId="2147483689"/>
              <pc:sldLayoutMk cId="2085740367" sldId="2147483696"/>
              <ac:spMk id="7" creationId="{F1635717-929D-334D-05FE-9AB7631454D4}"/>
            </ac:spMkLst>
          </pc:spChg>
          <pc:spChg chg="add">
            <ac:chgData name="Beka Daniel Bonsa" userId="c7cba266-9046-441e-ac67-b330b7652d9a" providerId="ADAL" clId="{25286F60-0844-4765-9B58-A1E0CEEB527C}" dt="2023-05-21T12:46:18.051" v="1987"/>
            <ac:spMkLst>
              <pc:docMk/>
              <pc:sldMasterMk cId="2802147999" sldId="2147483689"/>
              <pc:sldLayoutMk cId="2085740367" sldId="2147483696"/>
              <ac:spMk id="8" creationId="{B3B0003A-3E04-1A69-D32A-D340065AE56B}"/>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5F59B-C668-4011-983E-F315D5C6132D}" type="datetimeFigureOut">
              <a:rPr lang="en-US" smtClean="0"/>
              <a:t>5/22/2023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F99F9-2769-4C52-8EE2-7278119F0A16}" type="slidenum">
              <a:rPr lang="en-US" smtClean="0"/>
              <a:t>‹#›</a:t>
            </a:fld>
            <a:endParaRPr lang="en-US" dirty="0"/>
          </a:p>
        </p:txBody>
      </p:sp>
    </p:spTree>
    <p:extLst>
      <p:ext uri="{BB962C8B-B14F-4D97-AF65-F5344CB8AC3E}">
        <p14:creationId xmlns:p14="http://schemas.microsoft.com/office/powerpoint/2010/main" val="2612925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Welcome to my presentation about the article </a:t>
            </a:r>
            <a:r>
              <a:rPr lang="en-US" noProof="0" dirty="0" err="1"/>
              <a:t>Ive</a:t>
            </a:r>
            <a:r>
              <a:rPr lang="en-US" noProof="0" dirty="0"/>
              <a:t> written covering the introductory </a:t>
            </a:r>
            <a:r>
              <a:rPr lang="en-US" dirty="0"/>
              <a:t>key concepts, applications, and future potential of Mobile Wireless Mesh Networks.</a:t>
            </a:r>
            <a:endParaRPr lang="en-US" noProof="0" dirty="0"/>
          </a:p>
        </p:txBody>
      </p:sp>
      <p:sp>
        <p:nvSpPr>
          <p:cNvPr id="4" name="Slide Number Placeholder 3"/>
          <p:cNvSpPr>
            <a:spLocks noGrp="1"/>
          </p:cNvSpPr>
          <p:nvPr>
            <p:ph type="sldNum" sz="quarter" idx="5"/>
          </p:nvPr>
        </p:nvSpPr>
        <p:spPr/>
        <p:txBody>
          <a:bodyPr/>
          <a:lstStyle/>
          <a:p>
            <a:fld id="{E98F99F9-2769-4C52-8EE2-7278119F0A16}" type="slidenum">
              <a:rPr lang="en-US" smtClean="0"/>
              <a:t>1</a:t>
            </a:fld>
            <a:endParaRPr lang="en-US" dirty="0"/>
          </a:p>
        </p:txBody>
      </p:sp>
    </p:spTree>
    <p:extLst>
      <p:ext uri="{BB962C8B-B14F-4D97-AF65-F5344CB8AC3E}">
        <p14:creationId xmlns:p14="http://schemas.microsoft.com/office/powerpoint/2010/main" val="1339649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5G technology becomes more widespread, Mobile Wireless Mesh Networks (MWMNs) are set to reap significant advantages, including lower latency, greater speed, and increased capacity. As each new generation of wireless communication technology emerges, MWMNs continually enhance their capabilities. This progression could result in a far future where wired connections may eventually be phased out.</a:t>
            </a:r>
          </a:p>
          <a:p>
            <a:endParaRPr lang="en-US" dirty="0"/>
          </a:p>
          <a:p>
            <a:r>
              <a:rPr lang="en-US" dirty="0"/>
              <a:t>With ongoing advancements in AI and machine learning, these technologies can be leveraged to optimize and manage networks more effectively. This could potentially involve improving routing decisions through AI-powered predictions, thereby avoiding unstable connections.</a:t>
            </a:r>
          </a:p>
          <a:p>
            <a:endParaRPr lang="en-US" dirty="0"/>
          </a:p>
          <a:p>
            <a:endParaRPr lang="en-US" dirty="0"/>
          </a:p>
        </p:txBody>
      </p:sp>
      <p:sp>
        <p:nvSpPr>
          <p:cNvPr id="4" name="Slide Number Placeholder 3"/>
          <p:cNvSpPr>
            <a:spLocks noGrp="1"/>
          </p:cNvSpPr>
          <p:nvPr>
            <p:ph type="sldNum" sz="quarter" idx="5"/>
          </p:nvPr>
        </p:nvSpPr>
        <p:spPr/>
        <p:txBody>
          <a:bodyPr/>
          <a:lstStyle/>
          <a:p>
            <a:fld id="{E98F99F9-2769-4C52-8EE2-7278119F0A16}" type="slidenum">
              <a:rPr lang="en-US" smtClean="0"/>
              <a:t>10</a:t>
            </a:fld>
            <a:endParaRPr lang="en-US" dirty="0"/>
          </a:p>
        </p:txBody>
      </p:sp>
    </p:spTree>
    <p:extLst>
      <p:ext uri="{BB962C8B-B14F-4D97-AF65-F5344CB8AC3E}">
        <p14:creationId xmlns:p14="http://schemas.microsoft.com/office/powerpoint/2010/main" val="721442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This technology has Applications </a:t>
            </a:r>
            <a:r>
              <a:rPr lang="en-US" dirty="0"/>
              <a:t>from improving connectivity in smart cities to potentially establishing communication networks on other planets, which indicate the potential to transform the digital communication landscape.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in all, it’s a technology with great promise and future ahead, but its still important to know its strengths and weaknesses to avoid unnecessary problems later on</a:t>
            </a:r>
            <a:r>
              <a:rPr lang="en-US" i="1" dirty="0"/>
              <a:t>. </a:t>
            </a:r>
            <a:endParaRPr lang="en-US" dirty="0"/>
          </a:p>
        </p:txBody>
      </p:sp>
      <p:sp>
        <p:nvSpPr>
          <p:cNvPr id="4" name="Slide Number Placeholder 3"/>
          <p:cNvSpPr>
            <a:spLocks noGrp="1"/>
          </p:cNvSpPr>
          <p:nvPr>
            <p:ph type="sldNum" sz="quarter" idx="5"/>
          </p:nvPr>
        </p:nvSpPr>
        <p:spPr/>
        <p:txBody>
          <a:bodyPr/>
          <a:lstStyle/>
          <a:p>
            <a:fld id="{E98F99F9-2769-4C52-8EE2-7278119F0A16}" type="slidenum">
              <a:rPr lang="en-US" smtClean="0"/>
              <a:t>11</a:t>
            </a:fld>
            <a:endParaRPr lang="en-US" dirty="0"/>
          </a:p>
        </p:txBody>
      </p:sp>
    </p:spTree>
    <p:extLst>
      <p:ext uri="{BB962C8B-B14F-4D97-AF65-F5344CB8AC3E}">
        <p14:creationId xmlns:p14="http://schemas.microsoft.com/office/powerpoint/2010/main" val="3607046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article prepared, </a:t>
            </a:r>
            <a:r>
              <a:rPr lang="en-US" dirty="0" err="1"/>
              <a:t>ive</a:t>
            </a:r>
            <a:r>
              <a:rPr lang="en-US" dirty="0"/>
              <a:t> tried to touch upon the intricacies of MWMNs, exploring their unique attributes, benefits, and the challenges they present. </a:t>
            </a:r>
          </a:p>
          <a:p>
            <a:endParaRPr lang="en-US" dirty="0"/>
          </a:p>
          <a:p>
            <a:r>
              <a:rPr lang="en-US" dirty="0"/>
              <a:t>It also looks at the real-world applications where this technology is playing a pivotal role, such as in remote connectivity and in the smart city infrastructure. These examples will underscore the practicality and potential of MWMNs.</a:t>
            </a:r>
          </a:p>
          <a:p>
            <a:r>
              <a:rPr lang="en-US" dirty="0"/>
              <a:t>Additionally, it will extend to the current and potential future developments in MWMNs, touching on some exciting advancements. By the end of this presentation, we hope to provide a comprehensive understanding of Mobile Wireless Mesh Networks and their significant role in our increasingly interconnected world. </a:t>
            </a:r>
          </a:p>
          <a:p>
            <a:endParaRPr lang="en-US" dirty="0"/>
          </a:p>
        </p:txBody>
      </p:sp>
      <p:sp>
        <p:nvSpPr>
          <p:cNvPr id="4" name="Slide Number Placeholder 3"/>
          <p:cNvSpPr>
            <a:spLocks noGrp="1"/>
          </p:cNvSpPr>
          <p:nvPr>
            <p:ph type="sldNum" sz="quarter" idx="5"/>
          </p:nvPr>
        </p:nvSpPr>
        <p:spPr/>
        <p:txBody>
          <a:bodyPr/>
          <a:lstStyle/>
          <a:p>
            <a:fld id="{E98F99F9-2769-4C52-8EE2-7278119F0A16}" type="slidenum">
              <a:rPr lang="en-US" smtClean="0"/>
              <a:t>2</a:t>
            </a:fld>
            <a:endParaRPr lang="en-US" dirty="0"/>
          </a:p>
        </p:txBody>
      </p:sp>
    </p:spTree>
    <p:extLst>
      <p:ext uri="{BB962C8B-B14F-4D97-AF65-F5344CB8AC3E}">
        <p14:creationId xmlns:p14="http://schemas.microsoft.com/office/powerpoint/2010/main" val="163018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effectLst/>
            </a:endParaRPr>
          </a:p>
          <a:p>
            <a:r>
              <a:rPr lang="en-US" dirty="0">
                <a:effectLst/>
              </a:rPr>
              <a:t>First question one might ask, is what mobile </a:t>
            </a:r>
            <a:r>
              <a:rPr lang="en-US" dirty="0" err="1">
                <a:effectLst/>
              </a:rPr>
              <a:t>wirless</a:t>
            </a:r>
            <a:r>
              <a:rPr lang="en-US" dirty="0">
                <a:effectLst/>
              </a:rPr>
              <a:t> mesh networks are. </a:t>
            </a:r>
          </a:p>
        </p:txBody>
      </p:sp>
      <p:sp>
        <p:nvSpPr>
          <p:cNvPr id="4" name="Slide Number Placeholder 3"/>
          <p:cNvSpPr>
            <a:spLocks noGrp="1"/>
          </p:cNvSpPr>
          <p:nvPr>
            <p:ph type="sldNum" sz="quarter" idx="5"/>
          </p:nvPr>
        </p:nvSpPr>
        <p:spPr/>
        <p:txBody>
          <a:bodyPr/>
          <a:lstStyle/>
          <a:p>
            <a:fld id="{E98F99F9-2769-4C52-8EE2-7278119F0A16}" type="slidenum">
              <a:rPr lang="en-US" smtClean="0"/>
              <a:t>3</a:t>
            </a:fld>
            <a:endParaRPr lang="en-US" dirty="0"/>
          </a:p>
        </p:txBody>
      </p:sp>
    </p:spTree>
    <p:extLst>
      <p:ext uri="{BB962C8B-B14F-4D97-AF65-F5344CB8AC3E}">
        <p14:creationId xmlns:p14="http://schemas.microsoft.com/office/powerpoint/2010/main" val="2814429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Mobile Wireless Mesh Network (MWMN) is a form of networking where wireless nodes are interconnected to form a "mesh topology". In a mesh network, devices (also known as nodes) are connected directly and dynamically to as many other nodes as possible. These nodes cooperate with one another to efficiently route data from and to clients. This way traffic can be routed via multiple paths in the network. </a:t>
            </a:r>
          </a:p>
          <a:p>
            <a:endParaRPr lang="en-US" dirty="0"/>
          </a:p>
          <a:p>
            <a:pPr marL="171450" indent="-171450">
              <a:buFont typeface="Arial" panose="020B0604020202020204" pitchFamily="34" charset="0"/>
              <a:buChar char="•"/>
            </a:pPr>
            <a:r>
              <a:rPr lang="en-US" b="1" dirty="0"/>
              <a:t>Mobility</a:t>
            </a:r>
            <a:r>
              <a:rPr lang="en-US" dirty="0"/>
              <a:t>: Mobile wireless mesh networks are essentially mesh networks where the nodes are mobile. That means the nodes (which could be devices like laptops, phones, or routers) can move around, and the network will dynamically reconfigure itself to best maintain connectivity.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Self-Forming and Self-Healing</a:t>
            </a:r>
            <a:r>
              <a:rPr lang="en-US" dirty="0"/>
              <a:t>: One of the key advantages of MWMNs is that they are self-forming and self-healing. This means that they can automatically establish network connectivity, and if a node fails or drops out, they can reconfigure themselves to ensure data can still be passed along the network.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Applications</a:t>
            </a:r>
            <a:r>
              <a:rPr lang="en-US" dirty="0"/>
              <a:t>: MWMNs are ideal for situations where network coverage is needed quickly, or in areas where it's difficult to provide coverage with a traditional network. This could be in disaster response scenarios, military operations, outdoor festivals, or to extend the coverage of a wireless broadband network in urban or remote areas.</a:t>
            </a:r>
          </a:p>
          <a:p>
            <a:endParaRPr lang="en-US" dirty="0"/>
          </a:p>
        </p:txBody>
      </p:sp>
      <p:sp>
        <p:nvSpPr>
          <p:cNvPr id="4" name="Slide Number Placeholder 3"/>
          <p:cNvSpPr>
            <a:spLocks noGrp="1"/>
          </p:cNvSpPr>
          <p:nvPr>
            <p:ph type="sldNum" sz="quarter" idx="5"/>
          </p:nvPr>
        </p:nvSpPr>
        <p:spPr/>
        <p:txBody>
          <a:bodyPr/>
          <a:lstStyle/>
          <a:p>
            <a:fld id="{E98F99F9-2769-4C52-8EE2-7278119F0A16}" type="slidenum">
              <a:rPr lang="en-US" smtClean="0"/>
              <a:t>4</a:t>
            </a:fld>
            <a:endParaRPr lang="en-US" dirty="0"/>
          </a:p>
        </p:txBody>
      </p:sp>
    </p:spTree>
    <p:extLst>
      <p:ext uri="{BB962C8B-B14F-4D97-AF65-F5344CB8AC3E}">
        <p14:creationId xmlns:p14="http://schemas.microsoft.com/office/powerpoint/2010/main" val="385387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Wireless Mesh Networks (MWMNs) offer numerous advantages, making them a popular choice for many wireless communication applications</a:t>
            </a:r>
          </a:p>
          <a:p>
            <a:endParaRPr lang="en-US" dirty="0"/>
          </a:p>
          <a:p>
            <a:r>
              <a:rPr lang="en-US" b="1" dirty="0"/>
              <a:t>Self-Organizing</a:t>
            </a:r>
            <a:r>
              <a:rPr lang="en-US" dirty="0"/>
              <a:t>: MWMNs are inherently self-configuring, meaning the network automatically determines the best route for data packets. This leads to efficient use of resources and reduced setup and maintenance time.</a:t>
            </a:r>
          </a:p>
          <a:p>
            <a:endParaRPr lang="en-US" dirty="0"/>
          </a:p>
          <a:p>
            <a:r>
              <a:rPr lang="en-US" b="1" dirty="0"/>
              <a:t>Support for Mobility</a:t>
            </a:r>
            <a:r>
              <a:rPr lang="en-US" dirty="0"/>
              <a:t>: MWMNs can accommodate moving nodes. This makes them ideal for scenarios like vehicular networks, drones, or mobile devices in general.</a:t>
            </a:r>
          </a:p>
          <a:p>
            <a:endParaRPr lang="en-US" dirty="0"/>
          </a:p>
          <a:p>
            <a:r>
              <a:rPr lang="en-US" b="1" dirty="0"/>
              <a:t>Resilience</a:t>
            </a:r>
            <a:r>
              <a:rPr lang="en-US" dirty="0"/>
              <a:t>: Due to their decentralized nature, MWMNs have a high level of resilience. If a node fails, the network can automatically re-route data via different paths, ensuring consistent connectivity.</a:t>
            </a:r>
          </a:p>
          <a:p>
            <a:endParaRPr lang="en-US" dirty="0"/>
          </a:p>
          <a:p>
            <a:r>
              <a:rPr lang="en-US" b="1" dirty="0"/>
              <a:t>Extended Coverage</a:t>
            </a:r>
            <a:r>
              <a:rPr lang="en-US" dirty="0"/>
              <a:t>: Mesh networks can extend coverage beyond the range of a single access point. This is beneficial in large areas or places with physical barriers.</a:t>
            </a:r>
          </a:p>
          <a:p>
            <a:endParaRPr lang="en-US" dirty="0"/>
          </a:p>
          <a:p>
            <a:r>
              <a:rPr lang="en-US" b="1" dirty="0"/>
              <a:t>Cost-Effective</a:t>
            </a:r>
            <a:r>
              <a:rPr lang="en-US" dirty="0"/>
              <a:t>: Since MWMNs use each device as a transmission point, less infrastructure is needed compared to traditional wireless networks. This makes them cost-effective, particularly in areas where installing physical infrastructure is challenging or costly.</a:t>
            </a:r>
          </a:p>
          <a:p>
            <a:endParaRPr lang="en-US" dirty="0"/>
          </a:p>
          <a:p>
            <a:r>
              <a:rPr lang="en-US" b="1" dirty="0"/>
              <a:t>Scalability</a:t>
            </a:r>
            <a:r>
              <a:rPr lang="en-US" dirty="0"/>
              <a:t>: MWMNs can easily grow to accommodate more devices. As new nodes join the network, they seamlessly integrate and contribute to the overall mesh.</a:t>
            </a:r>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E98F99F9-2769-4C52-8EE2-7278119F0A16}" type="slidenum">
              <a:rPr lang="en-US" smtClean="0"/>
              <a:t>5</a:t>
            </a:fld>
            <a:endParaRPr lang="en-US" dirty="0"/>
          </a:p>
        </p:txBody>
      </p:sp>
    </p:spTree>
    <p:extLst>
      <p:ext uri="{BB962C8B-B14F-4D97-AF65-F5344CB8AC3E}">
        <p14:creationId xmlns:p14="http://schemas.microsoft.com/office/powerpoint/2010/main" val="203431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Wireless Mesh Networks (MWMNs) do have some challenges or disadvantages that should be considered:</a:t>
            </a:r>
          </a:p>
          <a:p>
            <a:endParaRPr lang="en-US" dirty="0"/>
          </a:p>
          <a:p>
            <a:r>
              <a:rPr lang="en-US" b="1" dirty="0"/>
              <a:t>Complexity</a:t>
            </a:r>
            <a:r>
              <a:rPr lang="en-US" dirty="0"/>
              <a:t>: The self-configuring and self-healing nature of MWMNs can lead to complex network structures, which can be difficult to manage and troubleshoot.</a:t>
            </a:r>
          </a:p>
          <a:p>
            <a:endParaRPr lang="en-US" dirty="0"/>
          </a:p>
          <a:p>
            <a:r>
              <a:rPr lang="en-US" b="1" dirty="0"/>
              <a:t>Interference</a:t>
            </a:r>
            <a:r>
              <a:rPr lang="en-US" dirty="0"/>
              <a:t>: By allocating separate frequency bands for different parts of the network, the likelihood of interference can be reduced.</a:t>
            </a:r>
          </a:p>
          <a:p>
            <a:r>
              <a:rPr lang="en-US" dirty="0"/>
              <a:t>Nevertheless, this doesn't entirely eliminate the potential for interference. Other electronic devices, weather conditions, physical obstacles, and even the network's own signals can create interference. Therefore, while frequency management strategies can help to mitigate interference, it still stands as a potential disadvantage in MWMNs.</a:t>
            </a:r>
          </a:p>
          <a:p>
            <a:endParaRPr lang="en-US" dirty="0"/>
          </a:p>
          <a:p>
            <a:r>
              <a:rPr lang="en-US" b="1" dirty="0"/>
              <a:t>Latency</a:t>
            </a:r>
            <a:r>
              <a:rPr lang="en-US" dirty="0"/>
              <a:t>: The multi-hop nature of mesh networks can cause an increase in latency as data packets traverse several nodes to reach their destination.</a:t>
            </a:r>
          </a:p>
          <a:p>
            <a:endParaRPr lang="en-US" dirty="0"/>
          </a:p>
          <a:p>
            <a:r>
              <a:rPr lang="en-US" b="1" dirty="0"/>
              <a:t>Lower Data Rates</a:t>
            </a:r>
            <a:r>
              <a:rPr lang="en-US" dirty="0"/>
              <a:t>: While aggregate bandwidth increases with the number of nodes, individual data rates might decrease in very dense networks due to shared channel and interference.</a:t>
            </a:r>
          </a:p>
          <a:p>
            <a:endParaRPr lang="en-US" dirty="0"/>
          </a:p>
          <a:p>
            <a:r>
              <a:rPr lang="en-US" b="1" dirty="0"/>
              <a:t>Limited Range of Individual Nodes</a:t>
            </a:r>
            <a:r>
              <a:rPr lang="en-US" dirty="0"/>
              <a:t>: Each individual node in a MWMN often has a limited range, which can impact the network's overall performance, particularly in areas with few nodes or large distances between nodes.</a:t>
            </a:r>
          </a:p>
          <a:p>
            <a:endParaRPr lang="en-US" dirty="0"/>
          </a:p>
          <a:p>
            <a:endParaRPr lang="en-US" dirty="0"/>
          </a:p>
        </p:txBody>
      </p:sp>
      <p:sp>
        <p:nvSpPr>
          <p:cNvPr id="4" name="Slide Number Placeholder 3"/>
          <p:cNvSpPr>
            <a:spLocks noGrp="1"/>
          </p:cNvSpPr>
          <p:nvPr>
            <p:ph type="sldNum" sz="quarter" idx="5"/>
          </p:nvPr>
        </p:nvSpPr>
        <p:spPr/>
        <p:txBody>
          <a:bodyPr/>
          <a:lstStyle/>
          <a:p>
            <a:fld id="{E98F99F9-2769-4C52-8EE2-7278119F0A16}" type="slidenum">
              <a:rPr lang="en-US" smtClean="0"/>
              <a:t>6</a:t>
            </a:fld>
            <a:endParaRPr lang="en-US" dirty="0"/>
          </a:p>
        </p:txBody>
      </p:sp>
    </p:spTree>
    <p:extLst>
      <p:ext uri="{BB962C8B-B14F-4D97-AF65-F5344CB8AC3E}">
        <p14:creationId xmlns:p14="http://schemas.microsoft.com/office/powerpoint/2010/main" val="2132502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main types of routing protocols used in MWMNs: proactive, reactive, and hybrid.</a:t>
            </a:r>
            <a:endParaRPr lang="en-US" b="1" dirty="0"/>
          </a:p>
          <a:p>
            <a:r>
              <a:rPr lang="en-US" b="1" dirty="0"/>
              <a:t>Proactive (Table-Driven) Protocols</a:t>
            </a:r>
            <a:r>
              <a:rPr lang="en-US" dirty="0"/>
              <a:t>: Proactive routing protocols continuously learn and maintain up-to-date routing information from each node to every other node in the network. This information is usually kept in routing tables. When a route is needed, it is already known and can be used immediately. This leads to lower latency. However, this comes at the cost of increased overhead, as updates must be constantly propagated throughout the network. An example of this is the Destination-Sequenced Distance Vector (DSDV) protocol and the Better Approach To Mobile </a:t>
            </a:r>
            <a:r>
              <a:rPr lang="en-US" dirty="0" err="1"/>
              <a:t>Adhoc</a:t>
            </a:r>
            <a:r>
              <a:rPr lang="en-US" dirty="0"/>
              <a:t> Networking (B.A.T.M.A.N.).</a:t>
            </a:r>
          </a:p>
          <a:p>
            <a:endParaRPr lang="en-US" dirty="0"/>
          </a:p>
          <a:p>
            <a:r>
              <a:rPr lang="en-US" b="1" dirty="0"/>
              <a:t>Reactive (On-Demand) Protocols</a:t>
            </a:r>
            <a:r>
              <a:rPr lang="en-US" dirty="0"/>
              <a:t>: Reactive routing protocols create routes only when they are needed. If a node wants to send a packet to another node, the routing protocol will find a route for it. This can lead to higher latency because route discovery must occur before a packet can be sent. However, these protocols tend to have lower overhead since routes are only calculated when needed. Examples include the Ad hoc On-Demand Distance Vector (AODV) and Dynamic Source Routing (DSR) protocols.</a:t>
            </a:r>
          </a:p>
          <a:p>
            <a:endParaRPr lang="en-US" dirty="0"/>
          </a:p>
          <a:p>
            <a:r>
              <a:rPr lang="en-US" b="1" dirty="0"/>
              <a:t>Hybrid Protocols</a:t>
            </a:r>
            <a:r>
              <a:rPr lang="en-US" dirty="0"/>
              <a:t>: Hybrid routing protocols aim to combine the strengths of both proactive and reactive routing protocols. These protocols can be configured to use proactive routes within a local neighborhood (or zone), while using reactive routing for destinations outside of the neighborhood. This allows them to scale better for larger networks. The Zone Routing Protocol (ZRP) is a good example of a hybrid routing protocol.</a:t>
            </a:r>
          </a:p>
        </p:txBody>
      </p:sp>
      <p:sp>
        <p:nvSpPr>
          <p:cNvPr id="4" name="Slide Number Placeholder 3"/>
          <p:cNvSpPr>
            <a:spLocks noGrp="1"/>
          </p:cNvSpPr>
          <p:nvPr>
            <p:ph type="sldNum" sz="quarter" idx="5"/>
          </p:nvPr>
        </p:nvSpPr>
        <p:spPr/>
        <p:txBody>
          <a:bodyPr/>
          <a:lstStyle/>
          <a:p>
            <a:fld id="{E98F99F9-2769-4C52-8EE2-7278119F0A16}" type="slidenum">
              <a:rPr lang="en-US" smtClean="0"/>
              <a:t>7</a:t>
            </a:fld>
            <a:endParaRPr lang="en-US" dirty="0"/>
          </a:p>
        </p:txBody>
      </p:sp>
    </p:spTree>
    <p:extLst>
      <p:ext uri="{BB962C8B-B14F-4D97-AF65-F5344CB8AC3E}">
        <p14:creationId xmlns:p14="http://schemas.microsoft.com/office/powerpoint/2010/main" val="83852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 </a:t>
            </a:r>
            <a:r>
              <a:rPr lang="nb-NO" dirty="0" err="1"/>
              <a:t>the</a:t>
            </a:r>
            <a:r>
              <a:rPr lang="nb-NO" dirty="0"/>
              <a:t> </a:t>
            </a:r>
            <a:r>
              <a:rPr lang="nb-NO" dirty="0" err="1"/>
              <a:t>routing</a:t>
            </a:r>
            <a:r>
              <a:rPr lang="nb-NO" dirty="0"/>
              <a:t> </a:t>
            </a:r>
            <a:r>
              <a:rPr lang="nb-NO" dirty="0" err="1"/>
              <a:t>protocols</a:t>
            </a:r>
            <a:r>
              <a:rPr lang="nb-NO" dirty="0"/>
              <a:t> </a:t>
            </a:r>
            <a:r>
              <a:rPr lang="nb-NO" dirty="0" err="1"/>
              <a:t>chapter</a:t>
            </a:r>
            <a:r>
              <a:rPr lang="nb-NO" dirty="0"/>
              <a:t>, DSDV and BATMAN </a:t>
            </a:r>
            <a:r>
              <a:rPr lang="nb-NO" dirty="0" err="1"/>
              <a:t>were</a:t>
            </a:r>
            <a:r>
              <a:rPr lang="nb-NO" dirty="0"/>
              <a:t> used as </a:t>
            </a:r>
            <a:r>
              <a:rPr lang="nb-NO" dirty="0" err="1"/>
              <a:t>examples</a:t>
            </a:r>
            <a:r>
              <a:rPr lang="nb-NO" dirty="0"/>
              <a:t> for </a:t>
            </a:r>
            <a:r>
              <a:rPr lang="nb-NO" dirty="0" err="1"/>
              <a:t>some</a:t>
            </a:r>
            <a:r>
              <a:rPr lang="nb-NO" dirty="0"/>
              <a:t> </a:t>
            </a:r>
            <a:r>
              <a:rPr lang="nb-NO" dirty="0" err="1"/>
              <a:t>of</a:t>
            </a:r>
            <a:r>
              <a:rPr lang="nb-NO" dirty="0"/>
              <a:t> </a:t>
            </a:r>
            <a:r>
              <a:rPr lang="nb-NO" dirty="0" err="1"/>
              <a:t>the</a:t>
            </a:r>
            <a:r>
              <a:rPr lang="nb-NO" dirty="0"/>
              <a:t> problems </a:t>
            </a:r>
            <a:r>
              <a:rPr lang="nb-NO" dirty="0" err="1"/>
              <a:t>routing</a:t>
            </a:r>
            <a:r>
              <a:rPr lang="nb-NO" dirty="0"/>
              <a:t> </a:t>
            </a:r>
            <a:r>
              <a:rPr lang="nb-NO" dirty="0" err="1"/>
              <a:t>protocols</a:t>
            </a:r>
            <a:r>
              <a:rPr lang="nb-NO" dirty="0"/>
              <a:t> must </a:t>
            </a:r>
            <a:r>
              <a:rPr lang="nb-NO" dirty="0" err="1"/>
              <a:t>deal</a:t>
            </a:r>
            <a:r>
              <a:rPr lang="nb-NO" dirty="0"/>
              <a:t> </a:t>
            </a:r>
            <a:r>
              <a:rPr lang="nb-NO" dirty="0" err="1"/>
              <a:t>with</a:t>
            </a:r>
            <a:r>
              <a:rPr lang="nb-NO" dirty="0"/>
              <a:t>.  </a:t>
            </a:r>
          </a:p>
          <a:p>
            <a:endParaRPr lang="nb-NO" dirty="0"/>
          </a:p>
          <a:p>
            <a:endParaRPr lang="en-US" dirty="0"/>
          </a:p>
        </p:txBody>
      </p:sp>
      <p:sp>
        <p:nvSpPr>
          <p:cNvPr id="4" name="Slide Number Placeholder 3"/>
          <p:cNvSpPr>
            <a:spLocks noGrp="1"/>
          </p:cNvSpPr>
          <p:nvPr>
            <p:ph type="sldNum" sz="quarter" idx="5"/>
          </p:nvPr>
        </p:nvSpPr>
        <p:spPr/>
        <p:txBody>
          <a:bodyPr/>
          <a:lstStyle/>
          <a:p>
            <a:fld id="{E98F99F9-2769-4C52-8EE2-7278119F0A16}" type="slidenum">
              <a:rPr lang="en-US" smtClean="0"/>
              <a:t>8</a:t>
            </a:fld>
            <a:endParaRPr lang="en-US" dirty="0"/>
          </a:p>
        </p:txBody>
      </p:sp>
    </p:spTree>
    <p:extLst>
      <p:ext uri="{BB962C8B-B14F-4D97-AF65-F5344CB8AC3E}">
        <p14:creationId xmlns:p14="http://schemas.microsoft.com/office/powerpoint/2010/main" val="298056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problem that routing protocols like DSDV could encounter is the routing loop problem, which occurs when packets endlessly cycle between nodes. This problem is illustrated with a three-node network (A, B, C, D), where if path CD disconnects, a routing loop could form between A and C or B and C as they attempt to reach D.</a:t>
            </a:r>
          </a:p>
          <a:p>
            <a:r>
              <a:rPr lang="en-US" dirty="0"/>
              <a:t>DSDV manages this issue by tracking sequence numbers for each destination node. An update with a higher sequence number for a destination prompts the node to modify its routing table, keeping routes current. However, despite its effectiveness, DSDV has limitations in a mesh topology. Frequent routing table updates can consume significant network resources, especially on a large scale. As such, other table-driven protocols such as OLSR and BATMAN, which are more efficient are preferred.</a:t>
            </a:r>
          </a:p>
        </p:txBody>
      </p:sp>
      <p:sp>
        <p:nvSpPr>
          <p:cNvPr id="4" name="Slide Number Placeholder 3"/>
          <p:cNvSpPr>
            <a:spLocks noGrp="1"/>
          </p:cNvSpPr>
          <p:nvPr>
            <p:ph type="sldNum" sz="quarter" idx="5"/>
          </p:nvPr>
        </p:nvSpPr>
        <p:spPr/>
        <p:txBody>
          <a:bodyPr/>
          <a:lstStyle/>
          <a:p>
            <a:fld id="{E98F99F9-2769-4C52-8EE2-7278119F0A16}" type="slidenum">
              <a:rPr lang="en-US" smtClean="0"/>
              <a:t>9</a:t>
            </a:fld>
            <a:endParaRPr lang="en-US" dirty="0"/>
          </a:p>
        </p:txBody>
      </p:sp>
    </p:spTree>
    <p:extLst>
      <p:ext uri="{BB962C8B-B14F-4D97-AF65-F5344CB8AC3E}">
        <p14:creationId xmlns:p14="http://schemas.microsoft.com/office/powerpoint/2010/main" val="216905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A03A7DE-E2C6-D3DE-2D3C-0E50AB453153}"/>
              </a:ext>
            </a:extLst>
          </p:cNvPr>
          <p:cNvSpPr/>
          <p:nvPr userDrawn="1"/>
        </p:nvSpPr>
        <p:spPr>
          <a:xfrm>
            <a:off x="492348" y="822701"/>
            <a:ext cx="5439251" cy="5439251"/>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Oval 5">
            <a:extLst>
              <a:ext uri="{FF2B5EF4-FFF2-40B4-BE49-F238E27FC236}">
                <a16:creationId xmlns:a16="http://schemas.microsoft.com/office/drawing/2014/main" id="{E9155AC3-4048-A012-522F-9975DD4374A4}"/>
              </a:ext>
            </a:extLst>
          </p:cNvPr>
          <p:cNvSpPr/>
          <p:nvPr userDrawn="1"/>
        </p:nvSpPr>
        <p:spPr>
          <a:xfrm>
            <a:off x="11352413" y="1318559"/>
            <a:ext cx="389835" cy="389835"/>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Oval 8">
            <a:extLst>
              <a:ext uri="{FF2B5EF4-FFF2-40B4-BE49-F238E27FC236}">
                <a16:creationId xmlns:a16="http://schemas.microsoft.com/office/drawing/2014/main" id="{C66BC318-7E9C-A53F-C445-78301FFF7C95}"/>
              </a:ext>
            </a:extLst>
          </p:cNvPr>
          <p:cNvSpPr/>
          <p:nvPr userDrawn="1"/>
        </p:nvSpPr>
        <p:spPr>
          <a:xfrm>
            <a:off x="638841" y="5012346"/>
            <a:ext cx="837678" cy="837678"/>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Freeform 12">
            <a:extLst>
              <a:ext uri="{FF2B5EF4-FFF2-40B4-BE49-F238E27FC236}">
                <a16:creationId xmlns:a16="http://schemas.microsoft.com/office/drawing/2014/main" id="{EC2B4886-6DF6-0A57-7118-513A7AAA40F3}"/>
              </a:ext>
            </a:extLst>
          </p:cNvPr>
          <p:cNvSpPr/>
          <p:nvPr userDrawn="1"/>
        </p:nvSpPr>
        <p:spPr>
          <a:xfrm>
            <a:off x="9853347" y="0"/>
            <a:ext cx="1499066" cy="1061910"/>
          </a:xfrm>
          <a:custGeom>
            <a:avLst/>
            <a:gdLst>
              <a:gd name="connsiteX0" fmla="*/ 70097 w 1499066"/>
              <a:gd name="connsiteY0" fmla="*/ 0 h 1061910"/>
              <a:gd name="connsiteX1" fmla="*/ 1428969 w 1499066"/>
              <a:gd name="connsiteY1" fmla="*/ 0 h 1061910"/>
              <a:gd name="connsiteX2" fmla="*/ 1440164 w 1499066"/>
              <a:gd name="connsiteY2" fmla="*/ 20625 h 1061910"/>
              <a:gd name="connsiteX3" fmla="*/ 1499066 w 1499066"/>
              <a:gd name="connsiteY3" fmla="*/ 312377 h 1061910"/>
              <a:gd name="connsiteX4" fmla="*/ 749533 w 1499066"/>
              <a:gd name="connsiteY4" fmla="*/ 1061910 h 1061910"/>
              <a:gd name="connsiteX5" fmla="*/ 0 w 1499066"/>
              <a:gd name="connsiteY5" fmla="*/ 312377 h 1061910"/>
              <a:gd name="connsiteX6" fmla="*/ 58902 w 1499066"/>
              <a:gd name="connsiteY6" fmla="*/ 20625 h 1061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9066" h="1061910">
                <a:moveTo>
                  <a:pt x="70097" y="0"/>
                </a:moveTo>
                <a:lnTo>
                  <a:pt x="1428969" y="0"/>
                </a:lnTo>
                <a:lnTo>
                  <a:pt x="1440164" y="20625"/>
                </a:lnTo>
                <a:cubicBezTo>
                  <a:pt x="1478092" y="110298"/>
                  <a:pt x="1499066" y="208888"/>
                  <a:pt x="1499066" y="312377"/>
                </a:cubicBezTo>
                <a:cubicBezTo>
                  <a:pt x="1499066" y="726333"/>
                  <a:pt x="1163489" y="1061910"/>
                  <a:pt x="749533" y="1061910"/>
                </a:cubicBezTo>
                <a:cubicBezTo>
                  <a:pt x="335577" y="1061910"/>
                  <a:pt x="0" y="726333"/>
                  <a:pt x="0" y="312377"/>
                </a:cubicBezTo>
                <a:cubicBezTo>
                  <a:pt x="0" y="208888"/>
                  <a:pt x="20974" y="110298"/>
                  <a:pt x="58902" y="20625"/>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4BF993BB-6145-4D1C-B438-D1350312F172}"/>
              </a:ext>
            </a:extLst>
          </p:cNvPr>
          <p:cNvSpPr>
            <a:spLocks noGrp="1"/>
          </p:cNvSpPr>
          <p:nvPr>
            <p:ph type="title"/>
          </p:nvPr>
        </p:nvSpPr>
        <p:spPr>
          <a:xfrm>
            <a:off x="6300216" y="2130552"/>
            <a:ext cx="4590288" cy="1764792"/>
          </a:xfrm>
        </p:spPr>
        <p:txBody>
          <a:bodyPr anchor="t">
            <a:noAutofit/>
          </a:bodyPr>
          <a:lstStyle>
            <a:lvl1pPr>
              <a:defRPr sz="5400" b="1">
                <a:solidFill>
                  <a:schemeClr val="tx2"/>
                </a:solidFill>
                <a:latin typeface="+mn-lt"/>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0EBEF97-3620-43B4-9D9A-099216F75396}"/>
              </a:ext>
            </a:extLst>
          </p:cNvPr>
          <p:cNvSpPr>
            <a:spLocks noGrp="1"/>
          </p:cNvSpPr>
          <p:nvPr>
            <p:ph type="pic" sz="quarter" idx="10"/>
          </p:nvPr>
        </p:nvSpPr>
        <p:spPr>
          <a:xfrm>
            <a:off x="1005840" y="1316736"/>
            <a:ext cx="4325112" cy="4325112"/>
          </a:xfrm>
          <a:noFill/>
        </p:spPr>
        <p:txBody>
          <a:bodyPr anchor="ctr">
            <a:noAutofit/>
          </a:bodyPr>
          <a:lstStyle>
            <a:lvl1pPr algn="ctr">
              <a:defRPr/>
            </a:lvl1pPr>
          </a:lstStyle>
          <a:p>
            <a:r>
              <a:rPr lang="en-US"/>
              <a:t>Click icon to add picture</a:t>
            </a:r>
            <a:endParaRPr lang="en-US" dirty="0"/>
          </a:p>
        </p:txBody>
      </p:sp>
      <p:sp>
        <p:nvSpPr>
          <p:cNvPr id="12" name="Subtitle 2">
            <a:extLst>
              <a:ext uri="{FF2B5EF4-FFF2-40B4-BE49-F238E27FC236}">
                <a16:creationId xmlns:a16="http://schemas.microsoft.com/office/drawing/2014/main" id="{64030515-78CF-D472-B3D6-9EE48BCA2662}"/>
              </a:ext>
            </a:extLst>
          </p:cNvPr>
          <p:cNvSpPr>
            <a:spLocks noGrp="1"/>
          </p:cNvSpPr>
          <p:nvPr>
            <p:ph type="subTitle" idx="1"/>
          </p:nvPr>
        </p:nvSpPr>
        <p:spPr>
          <a:xfrm>
            <a:off x="6298598" y="3895344"/>
            <a:ext cx="4591906" cy="1024128"/>
          </a:xfrm>
        </p:spPr>
        <p:txBody>
          <a:bodyPr>
            <a:noAutofit/>
          </a:bodyPr>
          <a:lstStyle>
            <a:lvl1pPr marL="0" indent="0" algn="l">
              <a:lnSpc>
                <a:spcPct val="100000"/>
              </a:lnSpc>
              <a:buNone/>
              <a:defRPr sz="2200" b="1">
                <a:solidFill>
                  <a:schemeClr val="tx2"/>
                </a:solidFill>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296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9">
            <a:extLst>
              <a:ext uri="{FF2B5EF4-FFF2-40B4-BE49-F238E27FC236}">
                <a16:creationId xmlns:a16="http://schemas.microsoft.com/office/drawing/2014/main" id="{B016AB6E-3D8A-906E-416F-9B68623EA747}"/>
              </a:ext>
            </a:extLst>
          </p:cNvPr>
          <p:cNvSpPr/>
          <p:nvPr userDrawn="1"/>
        </p:nvSpPr>
        <p:spPr>
          <a:xfrm>
            <a:off x="6912398" y="4482109"/>
            <a:ext cx="5279603" cy="2386909"/>
          </a:xfrm>
          <a:custGeom>
            <a:avLst/>
            <a:gdLst>
              <a:gd name="connsiteX0" fmla="*/ 3601541 w 5279603"/>
              <a:gd name="connsiteY0" fmla="*/ 0 h 2386909"/>
              <a:gd name="connsiteX1" fmla="*/ 5123083 w 5279603"/>
              <a:gd name="connsiteY1" fmla="*/ 307185 h 2386909"/>
              <a:gd name="connsiteX2" fmla="*/ 5279603 w 5279603"/>
              <a:gd name="connsiteY2" fmla="*/ 377947 h 2386909"/>
              <a:gd name="connsiteX3" fmla="*/ 5279603 w 5279603"/>
              <a:gd name="connsiteY3" fmla="*/ 2386909 h 2386909"/>
              <a:gd name="connsiteX4" fmla="*/ 0 w 5279603"/>
              <a:gd name="connsiteY4" fmla="*/ 2386909 h 2386909"/>
              <a:gd name="connsiteX5" fmla="*/ 78053 w 5279603"/>
              <a:gd name="connsiteY5" fmla="*/ 2214261 h 2386909"/>
              <a:gd name="connsiteX6" fmla="*/ 3601541 w 5279603"/>
              <a:gd name="connsiteY6" fmla="*/ 0 h 238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603" h="2386909">
                <a:moveTo>
                  <a:pt x="3601541" y="0"/>
                </a:moveTo>
                <a:cubicBezTo>
                  <a:pt x="4141255" y="0"/>
                  <a:pt x="4655422" y="109382"/>
                  <a:pt x="5123083" y="307185"/>
                </a:cubicBezTo>
                <a:lnTo>
                  <a:pt x="5279603" y="377947"/>
                </a:lnTo>
                <a:lnTo>
                  <a:pt x="5279603" y="2386909"/>
                </a:lnTo>
                <a:lnTo>
                  <a:pt x="0" y="2386909"/>
                </a:lnTo>
                <a:lnTo>
                  <a:pt x="78053" y="2214261"/>
                </a:lnTo>
                <a:cubicBezTo>
                  <a:pt x="709351" y="904104"/>
                  <a:pt x="2049863" y="0"/>
                  <a:pt x="3601541"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7">
            <a:extLst>
              <a:ext uri="{FF2B5EF4-FFF2-40B4-BE49-F238E27FC236}">
                <a16:creationId xmlns:a16="http://schemas.microsoft.com/office/drawing/2014/main" id="{471EA21E-8904-9B80-6EAB-BA76819B4C23}"/>
              </a:ext>
            </a:extLst>
          </p:cNvPr>
          <p:cNvSpPr/>
          <p:nvPr userDrawn="1"/>
        </p:nvSpPr>
        <p:spPr>
          <a:xfrm>
            <a:off x="6188287" y="5875583"/>
            <a:ext cx="1499066" cy="993434"/>
          </a:xfrm>
          <a:custGeom>
            <a:avLst/>
            <a:gdLst>
              <a:gd name="connsiteX0" fmla="*/ 749533 w 1499066"/>
              <a:gd name="connsiteY0" fmla="*/ 0 h 993434"/>
              <a:gd name="connsiteX1" fmla="*/ 1499066 w 1499066"/>
              <a:gd name="connsiteY1" fmla="*/ 749533 h 993434"/>
              <a:gd name="connsiteX2" fmla="*/ 1483838 w 1499066"/>
              <a:gd name="connsiteY2" fmla="*/ 900590 h 993434"/>
              <a:gd name="connsiteX3" fmla="*/ 1455018 w 1499066"/>
              <a:gd name="connsiteY3" fmla="*/ 993434 h 993434"/>
              <a:gd name="connsiteX4" fmla="*/ 44048 w 1499066"/>
              <a:gd name="connsiteY4" fmla="*/ 993434 h 993434"/>
              <a:gd name="connsiteX5" fmla="*/ 15228 w 1499066"/>
              <a:gd name="connsiteY5" fmla="*/ 900590 h 993434"/>
              <a:gd name="connsiteX6" fmla="*/ 0 w 1499066"/>
              <a:gd name="connsiteY6" fmla="*/ 749533 h 993434"/>
              <a:gd name="connsiteX7" fmla="*/ 749533 w 1499066"/>
              <a:gd name="connsiteY7" fmla="*/ 0 h 99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9066" h="993434">
                <a:moveTo>
                  <a:pt x="749533" y="0"/>
                </a:moveTo>
                <a:cubicBezTo>
                  <a:pt x="1163489" y="0"/>
                  <a:pt x="1499066" y="335577"/>
                  <a:pt x="1499066" y="749533"/>
                </a:cubicBezTo>
                <a:cubicBezTo>
                  <a:pt x="1499066" y="801278"/>
                  <a:pt x="1493823" y="851798"/>
                  <a:pt x="1483838" y="900590"/>
                </a:cubicBezTo>
                <a:lnTo>
                  <a:pt x="1455018" y="993434"/>
                </a:lnTo>
                <a:lnTo>
                  <a:pt x="44048" y="993434"/>
                </a:lnTo>
                <a:lnTo>
                  <a:pt x="15228" y="900590"/>
                </a:lnTo>
                <a:cubicBezTo>
                  <a:pt x="5244" y="851798"/>
                  <a:pt x="0" y="801278"/>
                  <a:pt x="0" y="749533"/>
                </a:cubicBezTo>
                <a:cubicBezTo>
                  <a:pt x="0" y="335577"/>
                  <a:pt x="335577" y="0"/>
                  <a:pt x="749533"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029200" cy="4096512"/>
          </a:xfrm>
          <a:noFill/>
          <a:ln w="12700">
            <a:noFill/>
            <a:prstDash val="dash"/>
          </a:ln>
        </p:spPr>
        <p:txBody>
          <a:bodyPr lIns="91440" rIns="91440">
            <a:noAutofit/>
          </a:bodyPr>
          <a:lstStyle>
            <a:lvl1pPr>
              <a:lnSpc>
                <a:spcPct val="100000"/>
              </a:lnSpc>
              <a:defRPr sz="1800">
                <a:solidFill>
                  <a:schemeClr val="tx2"/>
                </a:solidFill>
              </a:defRPr>
            </a:lvl1pPr>
          </a:lstStyle>
          <a:p>
            <a:pPr lvl="0"/>
            <a:r>
              <a:rPr lang="en-US"/>
              <a:t>Click to edit Master text styles</a:t>
            </a:r>
          </a:p>
        </p:txBody>
      </p:sp>
      <p:pic>
        <p:nvPicPr>
          <p:cNvPr id="11" name="Graphic 10">
            <a:extLst>
              <a:ext uri="{FF2B5EF4-FFF2-40B4-BE49-F238E27FC236}">
                <a16:creationId xmlns:a16="http://schemas.microsoft.com/office/drawing/2014/main" id="{9CB50393-ACAA-59FB-EDD9-D6A45246EE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 y="5824445"/>
            <a:ext cx="735041" cy="735041"/>
          </a:xfrm>
          <a:prstGeom prst="rect">
            <a:avLst/>
          </a:prstGeom>
        </p:spPr>
      </p:pic>
    </p:spTree>
    <p:extLst>
      <p:ext uri="{BB962C8B-B14F-4D97-AF65-F5344CB8AC3E}">
        <p14:creationId xmlns:p14="http://schemas.microsoft.com/office/powerpoint/2010/main" val="253617974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 name="Title 3">
            <a:extLst>
              <a:ext uri="{FF2B5EF4-FFF2-40B4-BE49-F238E27FC236}">
                <a16:creationId xmlns:a16="http://schemas.microsoft.com/office/drawing/2014/main" id="{B5760B73-B111-FFDC-8074-91B4C106EE14}"/>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66644162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Tree>
    <p:extLst>
      <p:ext uri="{BB962C8B-B14F-4D97-AF65-F5344CB8AC3E}">
        <p14:creationId xmlns:p14="http://schemas.microsoft.com/office/powerpoint/2010/main" val="144893309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16" name="Media Placeholder 15">
            <a:extLst>
              <a:ext uri="{FF2B5EF4-FFF2-40B4-BE49-F238E27FC236}">
                <a16:creationId xmlns:a16="http://schemas.microsoft.com/office/drawing/2014/main" id="{0D165AF2-A462-FCF3-81AE-ADB955740CCB}"/>
              </a:ext>
            </a:extLst>
          </p:cNvPr>
          <p:cNvSpPr>
            <a:spLocks noGrp="1"/>
          </p:cNvSpPr>
          <p:nvPr>
            <p:ph type="media" sz="quarter" idx="10"/>
          </p:nvPr>
        </p:nvSpPr>
        <p:spPr>
          <a:xfrm>
            <a:off x="640080" y="1847088"/>
            <a:ext cx="7424928" cy="3776472"/>
          </a:xfrm>
        </p:spPr>
        <p:txBody>
          <a:bodyPr>
            <a:noAutofit/>
          </a:bodyPr>
          <a:lstStyle>
            <a:lvl1pPr>
              <a:defRPr>
                <a:solidFill>
                  <a:schemeClr val="tx2"/>
                </a:solidFill>
              </a:defRPr>
            </a:lvl1pPr>
          </a:lstStyle>
          <a:p>
            <a:r>
              <a:rPr lang="en-US"/>
              <a:t>Click icon to add media</a:t>
            </a:r>
            <a:endParaRPr lang="en-US" dirty="0"/>
          </a:p>
        </p:txBody>
      </p:sp>
      <p:sp>
        <p:nvSpPr>
          <p:cNvPr id="5" name="Freeform 2">
            <a:extLst>
              <a:ext uri="{FF2B5EF4-FFF2-40B4-BE49-F238E27FC236}">
                <a16:creationId xmlns:a16="http://schemas.microsoft.com/office/drawing/2014/main" id="{5CA8910C-D8ED-5254-9603-C499A3F69701}"/>
              </a:ext>
            </a:extLst>
          </p:cNvPr>
          <p:cNvSpPr/>
          <p:nvPr userDrawn="1"/>
        </p:nvSpPr>
        <p:spPr>
          <a:xfrm flipV="1">
            <a:off x="6483077" y="1921304"/>
            <a:ext cx="5708922" cy="4941678"/>
          </a:xfrm>
          <a:custGeom>
            <a:avLst/>
            <a:gdLst>
              <a:gd name="connsiteX0" fmla="*/ 2681883 w 4953666"/>
              <a:gd name="connsiteY0" fmla="*/ 4293658 h 4294315"/>
              <a:gd name="connsiteX1" fmla="*/ 2962801 w 4953666"/>
              <a:gd name="connsiteY1" fmla="*/ 4285537 h 4294315"/>
              <a:gd name="connsiteX2" fmla="*/ 4834127 w 4953666"/>
              <a:gd name="connsiteY2" fmla="*/ 3330444 h 4294315"/>
              <a:gd name="connsiteX3" fmla="*/ 4953666 w 4953666"/>
              <a:gd name="connsiteY3" fmla="*/ 3175947 h 4294315"/>
              <a:gd name="connsiteX4" fmla="*/ 4953666 w 4953666"/>
              <a:gd name="connsiteY4" fmla="*/ 0 h 4294315"/>
              <a:gd name="connsiteX5" fmla="*/ 481203 w 4953666"/>
              <a:gd name="connsiteY5" fmla="*/ 0 h 4294315"/>
              <a:gd name="connsiteX6" fmla="*/ 354529 w 4953666"/>
              <a:gd name="connsiteY6" fmla="*/ 200752 h 4294315"/>
              <a:gd name="connsiteX7" fmla="*/ 8771 w 4953666"/>
              <a:gd name="connsiteY7" fmla="*/ 1767440 h 4294315"/>
              <a:gd name="connsiteX8" fmla="*/ 2681883 w 4953666"/>
              <a:gd name="connsiteY8" fmla="*/ 4293658 h 429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666" h="4294315">
                <a:moveTo>
                  <a:pt x="2681883" y="4293658"/>
                </a:moveTo>
                <a:cubicBezTo>
                  <a:pt x="2774620" y="4295683"/>
                  <a:pt x="2868342" y="4293047"/>
                  <a:pt x="2962801" y="4285537"/>
                </a:cubicBezTo>
                <a:cubicBezTo>
                  <a:pt x="3718476" y="4225460"/>
                  <a:pt x="4378268" y="3864871"/>
                  <a:pt x="4834127" y="3330444"/>
                </a:cubicBezTo>
                <a:lnTo>
                  <a:pt x="4953666" y="3175947"/>
                </a:lnTo>
                <a:lnTo>
                  <a:pt x="4953666" y="0"/>
                </a:lnTo>
                <a:lnTo>
                  <a:pt x="481203" y="0"/>
                </a:lnTo>
                <a:lnTo>
                  <a:pt x="354529" y="200752"/>
                </a:lnTo>
                <a:cubicBezTo>
                  <a:pt x="94175" y="660824"/>
                  <a:pt x="-36273" y="1200867"/>
                  <a:pt x="8771" y="1767440"/>
                </a:cubicBezTo>
                <a:cubicBezTo>
                  <a:pt x="121380" y="3183873"/>
                  <a:pt x="1290828" y="4263270"/>
                  <a:pt x="2681883" y="429365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7">
            <a:extLst>
              <a:ext uri="{FF2B5EF4-FFF2-40B4-BE49-F238E27FC236}">
                <a16:creationId xmlns:a16="http://schemas.microsoft.com/office/drawing/2014/main" id="{0FCE207E-49DC-89F0-6C2E-AEDEB1A668DB}"/>
              </a:ext>
            </a:extLst>
          </p:cNvPr>
          <p:cNvSpPr/>
          <p:nvPr userDrawn="1"/>
        </p:nvSpPr>
        <p:spPr>
          <a:xfrm>
            <a:off x="11201466" y="1425943"/>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8412480" y="2715768"/>
            <a:ext cx="3364992" cy="3017520"/>
          </a:xfrm>
        </p:spPr>
        <p:txBody>
          <a:bodyPr anchor="b">
            <a:noAutofit/>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a:p>
            <a:pPr lvl="1"/>
            <a:r>
              <a:rPr lang="en-US"/>
              <a:t>Second level</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66691949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guide id="3" orient="horz" pos="3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rmAutofit/>
          </a:bodyPr>
          <a:lstStyle>
            <a:lvl1pPr algn="ctr">
              <a:defRPr sz="3200" b="1">
                <a:solidFill>
                  <a:schemeClr val="tx2"/>
                </a:solidFill>
                <a:latin typeface="+mn-lt"/>
              </a:defRPr>
            </a:lvl1pPr>
          </a:lstStyle>
          <a:p>
            <a:r>
              <a:rPr lang="en-US"/>
              <a:t>Click to edit Master title style</a:t>
            </a:r>
            <a:endParaRPr lang="en-US" dirty="0"/>
          </a:p>
        </p:txBody>
      </p:sp>
      <p:sp>
        <p:nvSpPr>
          <p:cNvPr id="6" name="Freeform 3">
            <a:extLst>
              <a:ext uri="{FF2B5EF4-FFF2-40B4-BE49-F238E27FC236}">
                <a16:creationId xmlns:a16="http://schemas.microsoft.com/office/drawing/2014/main" id="{8D76C9A2-7310-AC9A-D74B-465F4A044014}"/>
              </a:ext>
            </a:extLst>
          </p:cNvPr>
          <p:cNvSpPr/>
          <p:nvPr userDrawn="1"/>
        </p:nvSpPr>
        <p:spPr>
          <a:xfrm>
            <a:off x="8612029" y="3432619"/>
            <a:ext cx="3586781" cy="3425381"/>
          </a:xfrm>
          <a:custGeom>
            <a:avLst/>
            <a:gdLst>
              <a:gd name="connsiteX0" fmla="*/ 2057400 w 3586781"/>
              <a:gd name="connsiteY0" fmla="*/ 0 h 3425381"/>
              <a:gd name="connsiteX1" fmla="*/ 3512202 w 3586781"/>
              <a:gd name="connsiteY1" fmla="*/ 602599 h 3425381"/>
              <a:gd name="connsiteX2" fmla="*/ 3586781 w 3586781"/>
              <a:gd name="connsiteY2" fmla="*/ 684657 h 3425381"/>
              <a:gd name="connsiteX3" fmla="*/ 3586781 w 3586781"/>
              <a:gd name="connsiteY3" fmla="*/ 3425381 h 3425381"/>
              <a:gd name="connsiteX4" fmla="*/ 523691 w 3586781"/>
              <a:gd name="connsiteY4" fmla="*/ 3425381 h 3425381"/>
              <a:gd name="connsiteX5" fmla="*/ 469810 w 3586781"/>
              <a:gd name="connsiteY5" fmla="*/ 3366098 h 3425381"/>
              <a:gd name="connsiteX6" fmla="*/ 0 w 3586781"/>
              <a:gd name="connsiteY6" fmla="*/ 2057400 h 3425381"/>
              <a:gd name="connsiteX7" fmla="*/ 2057400 w 3586781"/>
              <a:gd name="connsiteY7" fmla="*/ 0 h 342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6781" h="3425381">
                <a:moveTo>
                  <a:pt x="2057400" y="0"/>
                </a:moveTo>
                <a:cubicBezTo>
                  <a:pt x="2625535" y="0"/>
                  <a:pt x="3139885" y="230282"/>
                  <a:pt x="3512202" y="602599"/>
                </a:cubicBezTo>
                <a:lnTo>
                  <a:pt x="3586781" y="684657"/>
                </a:lnTo>
                <a:lnTo>
                  <a:pt x="3586781" y="3425381"/>
                </a:lnTo>
                <a:lnTo>
                  <a:pt x="523691" y="3425381"/>
                </a:lnTo>
                <a:lnTo>
                  <a:pt x="469810" y="3366098"/>
                </a:lnTo>
                <a:cubicBezTo>
                  <a:pt x="176310" y="3010458"/>
                  <a:pt x="0" y="2554519"/>
                  <a:pt x="0" y="2057400"/>
                </a:cubicBezTo>
                <a:cubicBezTo>
                  <a:pt x="0" y="921129"/>
                  <a:pt x="921129" y="0"/>
                  <a:pt x="2057400" y="0"/>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CCC7F2D7-0500-18AD-893F-3BFF96B94526}"/>
              </a:ext>
            </a:extLst>
          </p:cNvPr>
          <p:cNvSpPr/>
          <p:nvPr userDrawn="1"/>
        </p:nvSpPr>
        <p:spPr>
          <a:xfrm>
            <a:off x="637622" y="1953365"/>
            <a:ext cx="5149695" cy="3684552"/>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D1B05A4D-E9FB-4913-E53E-1DE2DC2D9B04}"/>
              </a:ext>
            </a:extLst>
          </p:cNvPr>
          <p:cNvSpPr/>
          <p:nvPr userDrawn="1"/>
        </p:nvSpPr>
        <p:spPr>
          <a:xfrm>
            <a:off x="8558269" y="6194361"/>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
            <a:extLst>
              <a:ext uri="{FF2B5EF4-FFF2-40B4-BE49-F238E27FC236}">
                <a16:creationId xmlns:a16="http://schemas.microsoft.com/office/drawing/2014/main" id="{CC1FF5F2-E394-6897-C493-6584D74D8CEB}"/>
              </a:ext>
            </a:extLst>
          </p:cNvPr>
          <p:cNvSpPr/>
          <p:nvPr userDrawn="1"/>
        </p:nvSpPr>
        <p:spPr>
          <a:xfrm rot="16200000">
            <a:off x="446860" y="-169312"/>
            <a:ext cx="990534" cy="1329158"/>
          </a:xfrm>
          <a:custGeom>
            <a:avLst/>
            <a:gdLst>
              <a:gd name="connsiteX0" fmla="*/ 664579 w 990534"/>
              <a:gd name="connsiteY0" fmla="*/ 0 h 1329158"/>
              <a:gd name="connsiteX1" fmla="*/ 923263 w 990534"/>
              <a:gd name="connsiteY1" fmla="*/ 52226 h 1329158"/>
              <a:gd name="connsiteX2" fmla="*/ 990534 w 990534"/>
              <a:gd name="connsiteY2" fmla="*/ 88739 h 1329158"/>
              <a:gd name="connsiteX3" fmla="*/ 990534 w 990534"/>
              <a:gd name="connsiteY3" fmla="*/ 1240419 h 1329158"/>
              <a:gd name="connsiteX4" fmla="*/ 923263 w 990534"/>
              <a:gd name="connsiteY4" fmla="*/ 1276932 h 1329158"/>
              <a:gd name="connsiteX5" fmla="*/ 664579 w 990534"/>
              <a:gd name="connsiteY5" fmla="*/ 1329158 h 1329158"/>
              <a:gd name="connsiteX6" fmla="*/ 0 w 990534"/>
              <a:gd name="connsiteY6" fmla="*/ 664579 h 1329158"/>
              <a:gd name="connsiteX7" fmla="*/ 664579 w 990534"/>
              <a:gd name="connsiteY7" fmla="*/ 0 h 13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0534" h="1329158">
                <a:moveTo>
                  <a:pt x="664579" y="0"/>
                </a:moveTo>
                <a:cubicBezTo>
                  <a:pt x="756338" y="0"/>
                  <a:pt x="843754" y="18597"/>
                  <a:pt x="923263" y="52226"/>
                </a:cubicBezTo>
                <a:lnTo>
                  <a:pt x="990534" y="88739"/>
                </a:lnTo>
                <a:lnTo>
                  <a:pt x="990534" y="1240419"/>
                </a:lnTo>
                <a:lnTo>
                  <a:pt x="923263" y="1276932"/>
                </a:lnTo>
                <a:cubicBezTo>
                  <a:pt x="843754" y="1310562"/>
                  <a:pt x="756338" y="1329158"/>
                  <a:pt x="664579" y="1329158"/>
                </a:cubicBezTo>
                <a:cubicBezTo>
                  <a:pt x="297542" y="1329158"/>
                  <a:pt x="0" y="1031616"/>
                  <a:pt x="0" y="664579"/>
                </a:cubicBezTo>
                <a:cubicBezTo>
                  <a:pt x="0" y="297542"/>
                  <a:pt x="297542" y="0"/>
                  <a:pt x="664579"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2">
            <a:extLst>
              <a:ext uri="{FF2B5EF4-FFF2-40B4-BE49-F238E27FC236}">
                <a16:creationId xmlns:a16="http://schemas.microsoft.com/office/drawing/2014/main" id="{D0478807-656D-4B2C-5C1E-4A08154F6567}"/>
              </a:ext>
            </a:extLst>
          </p:cNvPr>
          <p:cNvSpPr txBox="1">
            <a:spLocks/>
          </p:cNvSpPr>
          <p:nvPr userDrawn="1"/>
        </p:nvSpPr>
        <p:spPr>
          <a:xfrm>
            <a:off x="824131" y="2343177"/>
            <a:ext cx="4557428" cy="28304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4.</a:t>
            </a:r>
          </a:p>
        </p:txBody>
      </p:sp>
      <p:grpSp>
        <p:nvGrpSpPr>
          <p:cNvPr id="23" name="Group 22">
            <a:extLst>
              <a:ext uri="{FF2B5EF4-FFF2-40B4-BE49-F238E27FC236}">
                <a16:creationId xmlns:a16="http://schemas.microsoft.com/office/drawing/2014/main" id="{FA8D9022-B854-F233-7BEE-8185E402F657}"/>
              </a:ext>
            </a:extLst>
          </p:cNvPr>
          <p:cNvGrpSpPr/>
          <p:nvPr userDrawn="1"/>
        </p:nvGrpSpPr>
        <p:grpSpPr>
          <a:xfrm>
            <a:off x="1203700" y="2891437"/>
            <a:ext cx="4183547" cy="2282229"/>
            <a:chOff x="6448201" y="2832180"/>
            <a:chExt cx="4483608" cy="2139696"/>
          </a:xfrm>
        </p:grpSpPr>
        <p:cxnSp>
          <p:nvCxnSpPr>
            <p:cNvPr id="24" name="Straight Connector 23">
              <a:extLst>
                <a:ext uri="{FF2B5EF4-FFF2-40B4-BE49-F238E27FC236}">
                  <a16:creationId xmlns:a16="http://schemas.microsoft.com/office/drawing/2014/main" id="{A1459528-99D6-5A0F-AEFA-AC4E7BC126D1}"/>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5AD794-5E76-98BF-3FC7-85579E091361}"/>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EDD1146-913C-8E63-E619-A08A11AAF125}"/>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43E402-60F2-D003-3878-233462D26AA9}"/>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1144528" y="2454311"/>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1144528" y="3222369"/>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1144528" y="3992637"/>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1144528" y="4775296"/>
            <a:ext cx="4557428"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lstStyle/>
          <a:p>
            <a:r>
              <a:rPr lang="en-US"/>
              <a:t>Click icon to add picture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1679367959"/>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5AC3F0E-B550-5DF3-6FEE-B1EFAC15A05B}"/>
              </a:ext>
            </a:extLst>
          </p:cNvPr>
          <p:cNvSpPr/>
          <p:nvPr userDrawn="1"/>
        </p:nvSpPr>
        <p:spPr>
          <a:xfrm>
            <a:off x="5622727" y="3014462"/>
            <a:ext cx="642974" cy="642974"/>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17">
            <a:extLst>
              <a:ext uri="{FF2B5EF4-FFF2-40B4-BE49-F238E27FC236}">
                <a16:creationId xmlns:a16="http://schemas.microsoft.com/office/drawing/2014/main" id="{4B8B6206-1D28-8534-BE4D-6893F8FE67B7}"/>
              </a:ext>
            </a:extLst>
          </p:cNvPr>
          <p:cNvSpPr/>
          <p:nvPr userDrawn="1"/>
        </p:nvSpPr>
        <p:spPr>
          <a:xfrm>
            <a:off x="8484620" y="5988532"/>
            <a:ext cx="2953834" cy="883756"/>
          </a:xfrm>
          <a:custGeom>
            <a:avLst/>
            <a:gdLst>
              <a:gd name="connsiteX0" fmla="*/ 1476917 w 2953834"/>
              <a:gd name="connsiteY0" fmla="*/ 0 h 883756"/>
              <a:gd name="connsiteX1" fmla="*/ 2950639 w 2953834"/>
              <a:gd name="connsiteY1" fmla="*/ 877123 h 883756"/>
              <a:gd name="connsiteX2" fmla="*/ 2953834 w 2953834"/>
              <a:gd name="connsiteY2" fmla="*/ 883756 h 883756"/>
              <a:gd name="connsiteX3" fmla="*/ 0 w 2953834"/>
              <a:gd name="connsiteY3" fmla="*/ 883756 h 883756"/>
              <a:gd name="connsiteX4" fmla="*/ 3195 w 2953834"/>
              <a:gd name="connsiteY4" fmla="*/ 877123 h 883756"/>
              <a:gd name="connsiteX5" fmla="*/ 1476917 w 2953834"/>
              <a:gd name="connsiteY5" fmla="*/ 0 h 88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3834" h="883756">
                <a:moveTo>
                  <a:pt x="1476917" y="0"/>
                </a:moveTo>
                <a:cubicBezTo>
                  <a:pt x="2113290" y="0"/>
                  <a:pt x="2666825" y="354669"/>
                  <a:pt x="2950639" y="877123"/>
                </a:cubicBezTo>
                <a:lnTo>
                  <a:pt x="2953834" y="883756"/>
                </a:lnTo>
                <a:lnTo>
                  <a:pt x="0" y="883756"/>
                </a:lnTo>
                <a:lnTo>
                  <a:pt x="3195" y="877123"/>
                </a:lnTo>
                <a:cubicBezTo>
                  <a:pt x="287009" y="354669"/>
                  <a:pt x="840544" y="0"/>
                  <a:pt x="147691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7F5405D2-9527-BA12-A7AC-4B93151CCBC5}"/>
              </a:ext>
            </a:extLst>
          </p:cNvPr>
          <p:cNvSpPr/>
          <p:nvPr userDrawn="1"/>
        </p:nvSpPr>
        <p:spPr>
          <a:xfrm>
            <a:off x="8484620" y="6069965"/>
            <a:ext cx="510053" cy="510053"/>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Freeform 10">
            <a:extLst>
              <a:ext uri="{FF2B5EF4-FFF2-40B4-BE49-F238E27FC236}">
                <a16:creationId xmlns:a16="http://schemas.microsoft.com/office/drawing/2014/main" id="{A0CC5EDC-49D4-6111-36CB-3C8A2D02A8DE}"/>
              </a:ext>
            </a:extLst>
          </p:cNvPr>
          <p:cNvSpPr/>
          <p:nvPr userDrawn="1"/>
        </p:nvSpPr>
        <p:spPr>
          <a:xfrm>
            <a:off x="0" y="0"/>
            <a:ext cx="6306096" cy="5630799"/>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1E8918F9-D4D2-6FB5-B4FD-8FB3A979A274}"/>
              </a:ext>
            </a:extLst>
          </p:cNvPr>
          <p:cNvSpPr>
            <a:spLocks noGrp="1"/>
          </p:cNvSpPr>
          <p:nvPr>
            <p:ph type="pic" sz="quarter" idx="14"/>
          </p:nvPr>
        </p:nvSpPr>
        <p:spPr>
          <a:xfrm>
            <a:off x="6437376" y="2002536"/>
            <a:ext cx="5120640" cy="3685032"/>
          </a:xfrm>
        </p:spPr>
        <p:txBody>
          <a:bodyPr>
            <a:noAutofit/>
          </a:bodyPr>
          <a:lstStyle/>
          <a:p>
            <a:r>
              <a:rPr lang="en-US"/>
              <a:t>Click icon to add picture</a:t>
            </a:r>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Tree>
    <p:extLst>
      <p:ext uri="{BB962C8B-B14F-4D97-AF65-F5344CB8AC3E}">
        <p14:creationId xmlns:p14="http://schemas.microsoft.com/office/powerpoint/2010/main" val="91152299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4">
            <a:extLst>
              <a:ext uri="{FF2B5EF4-FFF2-40B4-BE49-F238E27FC236}">
                <a16:creationId xmlns:a16="http://schemas.microsoft.com/office/drawing/2014/main" id="{82D433C4-79DD-42C5-9147-9E5DDECB6624}"/>
              </a:ext>
            </a:extLst>
          </p:cNvPr>
          <p:cNvSpPr/>
          <p:nvPr userDrawn="1"/>
        </p:nvSpPr>
        <p:spPr>
          <a:xfrm>
            <a:off x="8544421" y="1377730"/>
            <a:ext cx="3658597" cy="5494558"/>
          </a:xfrm>
          <a:custGeom>
            <a:avLst/>
            <a:gdLst>
              <a:gd name="connsiteX0" fmla="*/ 3224347 w 3658597"/>
              <a:gd name="connsiteY0" fmla="*/ 0 h 5494558"/>
              <a:gd name="connsiteX1" fmla="*/ 3554018 w 3658597"/>
              <a:gd name="connsiteY1" fmla="*/ 16647 h 5494558"/>
              <a:gd name="connsiteX2" fmla="*/ 3658597 w 3658597"/>
              <a:gd name="connsiteY2" fmla="*/ 29936 h 5494558"/>
              <a:gd name="connsiteX3" fmla="*/ 3658597 w 3658597"/>
              <a:gd name="connsiteY3" fmla="*/ 5494558 h 5494558"/>
              <a:gd name="connsiteX4" fmla="*/ 935531 w 3658597"/>
              <a:gd name="connsiteY4" fmla="*/ 5494558 h 5494558"/>
              <a:gd name="connsiteX5" fmla="*/ 736284 w 3658597"/>
              <a:gd name="connsiteY5" fmla="*/ 5275331 h 5494558"/>
              <a:gd name="connsiteX6" fmla="*/ 0 w 3658597"/>
              <a:gd name="connsiteY6" fmla="*/ 3224347 h 5494558"/>
              <a:gd name="connsiteX7" fmla="*/ 3224347 w 3658597"/>
              <a:gd name="connsiteY7" fmla="*/ 0 h 54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8597" h="5494558">
                <a:moveTo>
                  <a:pt x="3224347" y="0"/>
                </a:moveTo>
                <a:cubicBezTo>
                  <a:pt x="3335644" y="0"/>
                  <a:pt x="3445625" y="5639"/>
                  <a:pt x="3554018" y="16647"/>
                </a:cubicBezTo>
                <a:lnTo>
                  <a:pt x="3658597" y="29936"/>
                </a:lnTo>
                <a:lnTo>
                  <a:pt x="3658597" y="5494558"/>
                </a:lnTo>
                <a:lnTo>
                  <a:pt x="935531" y="5494558"/>
                </a:lnTo>
                <a:lnTo>
                  <a:pt x="736284" y="5275331"/>
                </a:lnTo>
                <a:cubicBezTo>
                  <a:pt x="276312" y="4717974"/>
                  <a:pt x="0" y="4003429"/>
                  <a:pt x="0" y="3224347"/>
                </a:cubicBezTo>
                <a:cubicBezTo>
                  <a:pt x="0" y="1443589"/>
                  <a:pt x="1443589" y="0"/>
                  <a:pt x="3224347"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12">
            <a:extLst>
              <a:ext uri="{FF2B5EF4-FFF2-40B4-BE49-F238E27FC236}">
                <a16:creationId xmlns:a16="http://schemas.microsoft.com/office/drawing/2014/main" id="{B6078FDE-6CEC-993E-3339-544DEDA6AB82}"/>
              </a:ext>
            </a:extLst>
          </p:cNvPr>
          <p:cNvSpPr/>
          <p:nvPr userDrawn="1"/>
        </p:nvSpPr>
        <p:spPr>
          <a:xfrm>
            <a:off x="-11551" y="0"/>
            <a:ext cx="1175601" cy="1651285"/>
          </a:xfrm>
          <a:custGeom>
            <a:avLst/>
            <a:gdLst>
              <a:gd name="connsiteX0" fmla="*/ 0 w 1858209"/>
              <a:gd name="connsiteY0" fmla="*/ 0 h 2610096"/>
              <a:gd name="connsiteX1" fmla="*/ 1532533 w 1858209"/>
              <a:gd name="connsiteY1" fmla="*/ 0 h 2610096"/>
              <a:gd name="connsiteX2" fmla="*/ 1579125 w 1858209"/>
              <a:gd name="connsiteY2" fmla="*/ 62307 h 2610096"/>
              <a:gd name="connsiteX3" fmla="*/ 1858209 w 1858209"/>
              <a:gd name="connsiteY3" fmla="*/ 975965 h 2610096"/>
              <a:gd name="connsiteX4" fmla="*/ 224078 w 1858209"/>
              <a:gd name="connsiteY4" fmla="*/ 2610096 h 2610096"/>
              <a:gd name="connsiteX5" fmla="*/ 56998 w 1858209"/>
              <a:gd name="connsiteY5" fmla="*/ 2601659 h 2610096"/>
              <a:gd name="connsiteX6" fmla="*/ 0 w 1858209"/>
              <a:gd name="connsiteY6" fmla="*/ 2592960 h 26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8209" h="2610096">
                <a:moveTo>
                  <a:pt x="0" y="0"/>
                </a:moveTo>
                <a:lnTo>
                  <a:pt x="1532533" y="0"/>
                </a:lnTo>
                <a:lnTo>
                  <a:pt x="1579125" y="62307"/>
                </a:lnTo>
                <a:cubicBezTo>
                  <a:pt x="1755324" y="323116"/>
                  <a:pt x="1858209" y="637525"/>
                  <a:pt x="1858209" y="975965"/>
                </a:cubicBezTo>
                <a:cubicBezTo>
                  <a:pt x="1858209" y="1878471"/>
                  <a:pt x="1126584" y="2610096"/>
                  <a:pt x="224078" y="2610096"/>
                </a:cubicBezTo>
                <a:cubicBezTo>
                  <a:pt x="167671" y="2610096"/>
                  <a:pt x="111932" y="2607238"/>
                  <a:pt x="56998" y="2601659"/>
                </a:cubicBezTo>
                <a:lnTo>
                  <a:pt x="0" y="259296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Oval 11">
            <a:extLst>
              <a:ext uri="{FF2B5EF4-FFF2-40B4-BE49-F238E27FC236}">
                <a16:creationId xmlns:a16="http://schemas.microsoft.com/office/drawing/2014/main" id="{DE6A9E29-841B-F63A-A4FB-958C2A39A40A}"/>
              </a:ext>
            </a:extLst>
          </p:cNvPr>
          <p:cNvSpPr/>
          <p:nvPr userDrawn="1"/>
        </p:nvSpPr>
        <p:spPr>
          <a:xfrm>
            <a:off x="7897386" y="4880996"/>
            <a:ext cx="1499065" cy="1499065"/>
          </a:xfrm>
          <a:prstGeom prst="ellips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Oval 14">
            <a:extLst>
              <a:ext uri="{FF2B5EF4-FFF2-40B4-BE49-F238E27FC236}">
                <a16:creationId xmlns:a16="http://schemas.microsoft.com/office/drawing/2014/main" id="{541E8E1F-3A86-62FC-58AB-E196456B4583}"/>
              </a:ext>
            </a:extLst>
          </p:cNvPr>
          <p:cNvSpPr/>
          <p:nvPr userDrawn="1"/>
        </p:nvSpPr>
        <p:spPr>
          <a:xfrm>
            <a:off x="651124" y="1169282"/>
            <a:ext cx="389835" cy="38983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21208" y="566928"/>
            <a:ext cx="11119104" cy="640080"/>
          </a:xfrm>
        </p:spPr>
        <p:txBody>
          <a:bodyPr anchor="t" anchorCtr="0">
            <a:noAutofit/>
          </a:bodyPr>
          <a:lstStyle>
            <a:lvl1pPr algn="ctr">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noAutofit/>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noAutofit/>
          </a:bodyPr>
          <a:lstStyle/>
          <a:p>
            <a:fld id="{D1BC2EDA-D519-4F34-BF3F-BFFF500F4B03}" type="slidenum">
              <a:rPr lang="en-US" smtClean="0"/>
              <a:t>‹#›</a:t>
            </a:fld>
            <a:endParaRPr lang="en-US" dirty="0"/>
          </a:p>
        </p:txBody>
      </p:sp>
      <p:sp>
        <p:nvSpPr>
          <p:cNvPr id="17" name="Content Placeholder 16">
            <a:extLst>
              <a:ext uri="{FF2B5EF4-FFF2-40B4-BE49-F238E27FC236}">
                <a16:creationId xmlns:a16="http://schemas.microsoft.com/office/drawing/2014/main" id="{F4DDC946-276A-D975-DF69-141E11E4CA64}"/>
              </a:ext>
            </a:extLst>
          </p:cNvPr>
          <p:cNvSpPr>
            <a:spLocks noGrp="1"/>
          </p:cNvSpPr>
          <p:nvPr>
            <p:ph sz="quarter" idx="15"/>
          </p:nvPr>
        </p:nvSpPr>
        <p:spPr>
          <a:xfrm>
            <a:off x="640080"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
        <p:nvSpPr>
          <p:cNvPr id="16" name="Content Placeholder 16">
            <a:extLst>
              <a:ext uri="{FF2B5EF4-FFF2-40B4-BE49-F238E27FC236}">
                <a16:creationId xmlns:a16="http://schemas.microsoft.com/office/drawing/2014/main" id="{09C5826C-6081-DF9F-2832-3E46BA58C61C}"/>
              </a:ext>
            </a:extLst>
          </p:cNvPr>
          <p:cNvSpPr>
            <a:spLocks noGrp="1"/>
          </p:cNvSpPr>
          <p:nvPr>
            <p:ph sz="quarter" idx="16"/>
          </p:nvPr>
        </p:nvSpPr>
        <p:spPr>
          <a:xfrm>
            <a:off x="6419088" y="2002536"/>
            <a:ext cx="5138928" cy="3685032"/>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754430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EA15E1F6-FCC0-B1B8-8F0A-02FAAB3F0D1E}"/>
              </a:ext>
            </a:extLst>
          </p:cNvPr>
          <p:cNvSpPr/>
          <p:nvPr userDrawn="1"/>
        </p:nvSpPr>
        <p:spPr>
          <a:xfrm>
            <a:off x="9965453" y="5422957"/>
            <a:ext cx="600979" cy="600979"/>
          </a:xfrm>
          <a:prstGeom prst="ellipse">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7">
            <a:extLst>
              <a:ext uri="{FF2B5EF4-FFF2-40B4-BE49-F238E27FC236}">
                <a16:creationId xmlns:a16="http://schemas.microsoft.com/office/drawing/2014/main" id="{8A0AB697-65DD-D82E-FD2B-BB10E141E719}"/>
              </a:ext>
            </a:extLst>
          </p:cNvPr>
          <p:cNvSpPr/>
          <p:nvPr userDrawn="1"/>
        </p:nvSpPr>
        <p:spPr>
          <a:xfrm>
            <a:off x="0" y="684941"/>
            <a:ext cx="5739305" cy="6173059"/>
          </a:xfrm>
          <a:custGeom>
            <a:avLst/>
            <a:gdLst>
              <a:gd name="connsiteX0" fmla="*/ 2105216 w 5739305"/>
              <a:gd name="connsiteY0" fmla="*/ 0 h 6173059"/>
              <a:gd name="connsiteX1" fmla="*/ 5739305 w 5739305"/>
              <a:gd name="connsiteY1" fmla="*/ 3634089 h 6173059"/>
              <a:gd name="connsiteX2" fmla="*/ 4909456 w 5739305"/>
              <a:gd name="connsiteY2" fmla="*/ 5945707 h 6173059"/>
              <a:gd name="connsiteX3" fmla="*/ 4702825 w 5739305"/>
              <a:gd name="connsiteY3" fmla="*/ 6173059 h 6173059"/>
              <a:gd name="connsiteX4" fmla="*/ 0 w 5739305"/>
              <a:gd name="connsiteY4" fmla="*/ 6173059 h 6173059"/>
              <a:gd name="connsiteX5" fmla="*/ 0 w 5739305"/>
              <a:gd name="connsiteY5" fmla="*/ 675505 h 6173059"/>
              <a:gd name="connsiteX6" fmla="*/ 73362 w 5739305"/>
              <a:gd name="connsiteY6" fmla="*/ 620646 h 6173059"/>
              <a:gd name="connsiteX7" fmla="*/ 2105216 w 5739305"/>
              <a:gd name="connsiteY7" fmla="*/ 0 h 617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305" h="6173059">
                <a:moveTo>
                  <a:pt x="2105216" y="0"/>
                </a:moveTo>
                <a:cubicBezTo>
                  <a:pt x="4112268" y="0"/>
                  <a:pt x="5739305" y="1627037"/>
                  <a:pt x="5739305" y="3634089"/>
                </a:cubicBezTo>
                <a:cubicBezTo>
                  <a:pt x="5739305" y="4512174"/>
                  <a:pt x="5427880" y="5317522"/>
                  <a:pt x="4909456" y="5945707"/>
                </a:cubicBezTo>
                <a:lnTo>
                  <a:pt x="4702825" y="6173059"/>
                </a:lnTo>
                <a:lnTo>
                  <a:pt x="0" y="6173059"/>
                </a:lnTo>
                <a:lnTo>
                  <a:pt x="0" y="675505"/>
                </a:lnTo>
                <a:lnTo>
                  <a:pt x="73362" y="620646"/>
                </a:lnTo>
                <a:cubicBezTo>
                  <a:pt x="653367" y="228802"/>
                  <a:pt x="1352572" y="0"/>
                  <a:pt x="2105216"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Oval 38">
            <a:extLst>
              <a:ext uri="{FF2B5EF4-FFF2-40B4-BE49-F238E27FC236}">
                <a16:creationId xmlns:a16="http://schemas.microsoft.com/office/drawing/2014/main" id="{6DF637CE-F1AA-EB3D-67EB-815F56FFB509}"/>
              </a:ext>
            </a:extLst>
          </p:cNvPr>
          <p:cNvSpPr/>
          <p:nvPr userDrawn="1"/>
        </p:nvSpPr>
        <p:spPr>
          <a:xfrm>
            <a:off x="3500869" y="447695"/>
            <a:ext cx="1499065" cy="1499065"/>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CC7F2D7-0500-18AD-893F-3BFF96B94526}"/>
              </a:ext>
            </a:extLst>
          </p:cNvPr>
          <p:cNvSpPr/>
          <p:nvPr userDrawn="1"/>
        </p:nvSpPr>
        <p:spPr>
          <a:xfrm>
            <a:off x="6412386" y="1273861"/>
            <a:ext cx="5149695" cy="4264053"/>
          </a:xfrm>
          <a:prstGeom prst="rect">
            <a:avLst/>
          </a:prstGeom>
          <a:solidFill>
            <a:schemeClr val="bg1"/>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18" name="Text Placeholder 17">
            <a:extLst>
              <a:ext uri="{FF2B5EF4-FFF2-40B4-BE49-F238E27FC236}">
                <a16:creationId xmlns:a16="http://schemas.microsoft.com/office/drawing/2014/main" id="{C1550097-BD5F-E98D-20E3-A22C0C0388E5}"/>
              </a:ext>
            </a:extLst>
          </p:cNvPr>
          <p:cNvSpPr>
            <a:spLocks noGrp="1"/>
          </p:cNvSpPr>
          <p:nvPr>
            <p:ph type="body" sz="quarter" idx="11"/>
          </p:nvPr>
        </p:nvSpPr>
        <p:spPr>
          <a:xfrm>
            <a:off x="7155536" y="1605845"/>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0" name="Text Placeholder 17">
            <a:extLst>
              <a:ext uri="{FF2B5EF4-FFF2-40B4-BE49-F238E27FC236}">
                <a16:creationId xmlns:a16="http://schemas.microsoft.com/office/drawing/2014/main" id="{D366D221-FD48-C909-F65B-085F44205EBB}"/>
              </a:ext>
            </a:extLst>
          </p:cNvPr>
          <p:cNvSpPr>
            <a:spLocks noGrp="1"/>
          </p:cNvSpPr>
          <p:nvPr>
            <p:ph type="body" sz="quarter" idx="15"/>
          </p:nvPr>
        </p:nvSpPr>
        <p:spPr>
          <a:xfrm>
            <a:off x="7155536" y="2373903"/>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1" name="Text Placeholder 17">
            <a:extLst>
              <a:ext uri="{FF2B5EF4-FFF2-40B4-BE49-F238E27FC236}">
                <a16:creationId xmlns:a16="http://schemas.microsoft.com/office/drawing/2014/main" id="{9BD84418-94A8-777A-FEF5-E2B3E93F44C2}"/>
              </a:ext>
            </a:extLst>
          </p:cNvPr>
          <p:cNvSpPr>
            <a:spLocks noGrp="1"/>
          </p:cNvSpPr>
          <p:nvPr>
            <p:ph type="body" sz="quarter" idx="16"/>
          </p:nvPr>
        </p:nvSpPr>
        <p:spPr>
          <a:xfrm>
            <a:off x="7155536" y="3144171"/>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sp>
        <p:nvSpPr>
          <p:cNvPr id="32" name="Text Placeholder 17">
            <a:extLst>
              <a:ext uri="{FF2B5EF4-FFF2-40B4-BE49-F238E27FC236}">
                <a16:creationId xmlns:a16="http://schemas.microsoft.com/office/drawing/2014/main" id="{EFF35093-CCA2-ABAA-FBB6-03256FB06BD9}"/>
              </a:ext>
            </a:extLst>
          </p:cNvPr>
          <p:cNvSpPr>
            <a:spLocks noGrp="1"/>
          </p:cNvSpPr>
          <p:nvPr>
            <p:ph type="body" sz="quarter" idx="17"/>
          </p:nvPr>
        </p:nvSpPr>
        <p:spPr>
          <a:xfrm>
            <a:off x="7155536" y="3926830"/>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grpSp>
        <p:nvGrpSpPr>
          <p:cNvPr id="4" name="Group 3">
            <a:extLst>
              <a:ext uri="{FF2B5EF4-FFF2-40B4-BE49-F238E27FC236}">
                <a16:creationId xmlns:a16="http://schemas.microsoft.com/office/drawing/2014/main" id="{E93D01B9-382B-1FFC-B0E8-50A5B1AA53F2}"/>
              </a:ext>
            </a:extLst>
          </p:cNvPr>
          <p:cNvGrpSpPr/>
          <p:nvPr userDrawn="1"/>
        </p:nvGrpSpPr>
        <p:grpSpPr>
          <a:xfrm>
            <a:off x="7155536" y="2000952"/>
            <a:ext cx="3844355" cy="3094988"/>
            <a:chOff x="6448201" y="2832180"/>
            <a:chExt cx="4489704" cy="2901696"/>
          </a:xfrm>
        </p:grpSpPr>
        <p:cxnSp>
          <p:nvCxnSpPr>
            <p:cNvPr id="5" name="Straight Connector 4">
              <a:extLst>
                <a:ext uri="{FF2B5EF4-FFF2-40B4-BE49-F238E27FC236}">
                  <a16:creationId xmlns:a16="http://schemas.microsoft.com/office/drawing/2014/main" id="{2DE06067-B8E1-70ED-D2D3-44CF8CDCDA07}"/>
                </a:ext>
              </a:extLst>
            </p:cNvPr>
            <p:cNvCxnSpPr>
              <a:cxnSpLocks/>
            </p:cNvCxnSpPr>
            <p:nvPr/>
          </p:nvCxnSpPr>
          <p:spPr>
            <a:xfrm>
              <a:off x="6448201" y="283218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0DAD0A-6F95-3AC2-7012-1BFF86880C36}"/>
                </a:ext>
              </a:extLst>
            </p:cNvPr>
            <p:cNvCxnSpPr>
              <a:cxnSpLocks/>
            </p:cNvCxnSpPr>
            <p:nvPr/>
          </p:nvCxnSpPr>
          <p:spPr>
            <a:xfrm>
              <a:off x="6448201" y="353322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8BE1B0-4E81-D3BC-6252-7981ADD19C22}"/>
                </a:ext>
              </a:extLst>
            </p:cNvPr>
            <p:cNvCxnSpPr>
              <a:cxnSpLocks/>
            </p:cNvCxnSpPr>
            <p:nvPr/>
          </p:nvCxnSpPr>
          <p:spPr>
            <a:xfrm>
              <a:off x="6448201" y="4234260"/>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02BDCE-1B33-A927-9656-8B1F13D3E546}"/>
                </a:ext>
              </a:extLst>
            </p:cNvPr>
            <p:cNvCxnSpPr>
              <a:cxnSpLocks/>
            </p:cNvCxnSpPr>
            <p:nvPr/>
          </p:nvCxnSpPr>
          <p:spPr>
            <a:xfrm>
              <a:off x="6454297" y="4971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0822DF-56EF-F16B-1D58-9C3EAC7944A0}"/>
                </a:ext>
              </a:extLst>
            </p:cNvPr>
            <p:cNvCxnSpPr>
              <a:cxnSpLocks/>
            </p:cNvCxnSpPr>
            <p:nvPr/>
          </p:nvCxnSpPr>
          <p:spPr>
            <a:xfrm>
              <a:off x="6460393" y="5733876"/>
              <a:ext cx="4477512" cy="0"/>
            </a:xfrm>
            <a:prstGeom prst="line">
              <a:avLst/>
            </a:prstGeom>
            <a:ln w="2222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7" name="Content Placeholder 2">
            <a:extLst>
              <a:ext uri="{FF2B5EF4-FFF2-40B4-BE49-F238E27FC236}">
                <a16:creationId xmlns:a16="http://schemas.microsoft.com/office/drawing/2014/main" id="{B70A54A3-3D1B-FF08-2460-114DA5BF6D5A}"/>
              </a:ext>
            </a:extLst>
          </p:cNvPr>
          <p:cNvSpPr txBox="1">
            <a:spLocks/>
          </p:cNvSpPr>
          <p:nvPr userDrawn="1"/>
        </p:nvSpPr>
        <p:spPr>
          <a:xfrm>
            <a:off x="6812124" y="1474457"/>
            <a:ext cx="4187767" cy="406564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4.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5.</a:t>
            </a:r>
          </a:p>
        </p:txBody>
      </p:sp>
      <p:sp>
        <p:nvSpPr>
          <p:cNvPr id="28" name="Text Placeholder 17">
            <a:extLst>
              <a:ext uri="{FF2B5EF4-FFF2-40B4-BE49-F238E27FC236}">
                <a16:creationId xmlns:a16="http://schemas.microsoft.com/office/drawing/2014/main" id="{6FF71D66-09F6-C545-173C-E4918A91F006}"/>
              </a:ext>
            </a:extLst>
          </p:cNvPr>
          <p:cNvSpPr>
            <a:spLocks noGrp="1"/>
          </p:cNvSpPr>
          <p:nvPr>
            <p:ph type="body" sz="quarter" idx="18"/>
          </p:nvPr>
        </p:nvSpPr>
        <p:spPr>
          <a:xfrm>
            <a:off x="7155536" y="4693042"/>
            <a:ext cx="4090669" cy="477764"/>
          </a:xfrm>
        </p:spPr>
        <p:txBody>
          <a:bodyPr/>
          <a:lstStyle>
            <a:lvl1pPr>
              <a:lnSpc>
                <a:spcPct val="100000"/>
              </a:lnSpc>
              <a:spcBef>
                <a:spcPts val="0"/>
              </a:spcBef>
              <a:spcAft>
                <a:spcPts val="0"/>
              </a:spcAft>
              <a:defRPr sz="2200" b="1">
                <a:solidFill>
                  <a:schemeClr val="tx2"/>
                </a:solidFill>
                <a:latin typeface="Segoe UI Semibold" panose="020B0702040204020203" pitchFamily="34" charset="0"/>
                <a:cs typeface="Segoe UI Semibold" panose="020B0702040204020203" pitchFamily="34" charset="0"/>
              </a:defRPr>
            </a:lvl1pPr>
            <a:lvl2pPr marL="0" indent="0">
              <a:lnSpc>
                <a:spcPct val="100000"/>
              </a:lnSpc>
              <a:spcBef>
                <a:spcPts val="1200"/>
              </a:spcBef>
              <a:spcAft>
                <a:spcPts val="0"/>
              </a:spcAft>
              <a:buNone/>
              <a:defRPr sz="1800">
                <a:solidFill>
                  <a:schemeClr val="tx2"/>
                </a:solidFill>
              </a:defRPr>
            </a:lvl2pPr>
          </a:lstStyle>
          <a:p>
            <a:pPr lvl="0"/>
            <a:r>
              <a:rPr lang="en-US"/>
              <a:t>Click to edit Master text styles</a:t>
            </a:r>
          </a:p>
        </p:txBody>
      </p:sp>
      <p:pic>
        <p:nvPicPr>
          <p:cNvPr id="37" name="Picture Placeholder 10">
            <a:extLst>
              <a:ext uri="{FF2B5EF4-FFF2-40B4-BE49-F238E27FC236}">
                <a16:creationId xmlns:a16="http://schemas.microsoft.com/office/drawing/2014/main" id="{670B5801-42BD-259B-180E-B4706551C0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10406331" y="598826"/>
            <a:ext cx="2384497" cy="1186841"/>
          </a:xfrm>
          <a:prstGeom prst="rect">
            <a:avLst/>
          </a:prstGeom>
          <a:noFill/>
          <a:effectLst>
            <a:outerShdw blurRad="66753" dist="39609" dir="12780000" sx="101109" sy="101109" algn="t" rotWithShape="0">
              <a:prstClr val="black">
                <a:alpha val="17409"/>
              </a:prstClr>
            </a:outerShdw>
          </a:effectLst>
        </p:spPr>
      </p:pic>
    </p:spTree>
    <p:extLst>
      <p:ext uri="{BB962C8B-B14F-4D97-AF65-F5344CB8AC3E}">
        <p14:creationId xmlns:p14="http://schemas.microsoft.com/office/powerpoint/2010/main" val="2078635403"/>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22">
            <a:extLst>
              <a:ext uri="{FF2B5EF4-FFF2-40B4-BE49-F238E27FC236}">
                <a16:creationId xmlns:a16="http://schemas.microsoft.com/office/drawing/2014/main" id="{CCB0938D-C7B4-782B-BFAF-F503DE1CAEF0}"/>
              </a:ext>
            </a:extLst>
          </p:cNvPr>
          <p:cNvSpPr/>
          <p:nvPr userDrawn="1"/>
        </p:nvSpPr>
        <p:spPr>
          <a:xfrm>
            <a:off x="-14287" y="4334114"/>
            <a:ext cx="1149441" cy="1499066"/>
          </a:xfrm>
          <a:custGeom>
            <a:avLst/>
            <a:gdLst>
              <a:gd name="connsiteX0" fmla="*/ 399908 w 1149441"/>
              <a:gd name="connsiteY0" fmla="*/ 0 h 1499066"/>
              <a:gd name="connsiteX1" fmla="*/ 1149441 w 1149441"/>
              <a:gd name="connsiteY1" fmla="*/ 749533 h 1499066"/>
              <a:gd name="connsiteX2" fmla="*/ 399908 w 1149441"/>
              <a:gd name="connsiteY2" fmla="*/ 1499066 h 1499066"/>
              <a:gd name="connsiteX3" fmla="*/ 108156 w 1149441"/>
              <a:gd name="connsiteY3" fmla="*/ 1440164 h 1499066"/>
              <a:gd name="connsiteX4" fmla="*/ 0 w 1149441"/>
              <a:gd name="connsiteY4" fmla="*/ 1381459 h 1499066"/>
              <a:gd name="connsiteX5" fmla="*/ 0 w 1149441"/>
              <a:gd name="connsiteY5" fmla="*/ 117607 h 1499066"/>
              <a:gd name="connsiteX6" fmla="*/ 108156 w 1149441"/>
              <a:gd name="connsiteY6" fmla="*/ 58902 h 1499066"/>
              <a:gd name="connsiteX7" fmla="*/ 399908 w 1149441"/>
              <a:gd name="connsiteY7" fmla="*/ 0 h 149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9441" h="1499066">
                <a:moveTo>
                  <a:pt x="399908" y="0"/>
                </a:moveTo>
                <a:cubicBezTo>
                  <a:pt x="813864" y="0"/>
                  <a:pt x="1149441" y="335577"/>
                  <a:pt x="1149441" y="749533"/>
                </a:cubicBezTo>
                <a:cubicBezTo>
                  <a:pt x="1149441" y="1163489"/>
                  <a:pt x="813864" y="1499066"/>
                  <a:pt x="399908" y="1499066"/>
                </a:cubicBezTo>
                <a:cubicBezTo>
                  <a:pt x="296419" y="1499066"/>
                  <a:pt x="197829" y="1478093"/>
                  <a:pt x="108156" y="1440164"/>
                </a:cubicBezTo>
                <a:lnTo>
                  <a:pt x="0" y="1381459"/>
                </a:lnTo>
                <a:lnTo>
                  <a:pt x="0" y="117607"/>
                </a:lnTo>
                <a:lnTo>
                  <a:pt x="108156" y="58902"/>
                </a:lnTo>
                <a:cubicBezTo>
                  <a:pt x="197829" y="20974"/>
                  <a:pt x="296419" y="0"/>
                  <a:pt x="399908"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9">
            <a:extLst>
              <a:ext uri="{FF2B5EF4-FFF2-40B4-BE49-F238E27FC236}">
                <a16:creationId xmlns:a16="http://schemas.microsoft.com/office/drawing/2014/main" id="{27AD3143-C49E-0951-0DB8-A9ABF0AB7E13}"/>
              </a:ext>
            </a:extLst>
          </p:cNvPr>
          <p:cNvSpPr/>
          <p:nvPr userDrawn="1"/>
        </p:nvSpPr>
        <p:spPr>
          <a:xfrm>
            <a:off x="6018661" y="-1535"/>
            <a:ext cx="6184356" cy="5906209"/>
          </a:xfrm>
          <a:custGeom>
            <a:avLst/>
            <a:gdLst>
              <a:gd name="connsiteX0" fmla="*/ 605352 w 6184356"/>
              <a:gd name="connsiteY0" fmla="*/ 0 h 5906209"/>
              <a:gd name="connsiteX1" fmla="*/ 6184356 w 6184356"/>
              <a:gd name="connsiteY1" fmla="*/ 0 h 5906209"/>
              <a:gd name="connsiteX2" fmla="*/ 6184356 w 6184356"/>
              <a:gd name="connsiteY2" fmla="*/ 5104584 h 5906209"/>
              <a:gd name="connsiteX3" fmla="*/ 5989771 w 6184356"/>
              <a:gd name="connsiteY3" fmla="*/ 5250092 h 5906209"/>
              <a:gd name="connsiteX4" fmla="*/ 3841790 w 6184356"/>
              <a:gd name="connsiteY4" fmla="*/ 5906209 h 5906209"/>
              <a:gd name="connsiteX5" fmla="*/ 0 w 6184356"/>
              <a:gd name="connsiteY5" fmla="*/ 2064419 h 5906209"/>
              <a:gd name="connsiteX6" fmla="*/ 463684 w 6184356"/>
              <a:gd name="connsiteY6" fmla="*/ 233194 h 590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4356" h="5906209">
                <a:moveTo>
                  <a:pt x="605352" y="0"/>
                </a:moveTo>
                <a:lnTo>
                  <a:pt x="6184356" y="0"/>
                </a:lnTo>
                <a:lnTo>
                  <a:pt x="6184356" y="5104584"/>
                </a:lnTo>
                <a:lnTo>
                  <a:pt x="5989771" y="5250092"/>
                </a:lnTo>
                <a:cubicBezTo>
                  <a:pt x="5376618" y="5664330"/>
                  <a:pt x="4637451" y="5906209"/>
                  <a:pt x="3841790" y="5906209"/>
                </a:cubicBezTo>
                <a:cubicBezTo>
                  <a:pt x="1720028" y="5906209"/>
                  <a:pt x="0" y="4186181"/>
                  <a:pt x="0" y="2064419"/>
                </a:cubicBezTo>
                <a:cubicBezTo>
                  <a:pt x="0" y="1401369"/>
                  <a:pt x="167972" y="777550"/>
                  <a:pt x="463684" y="23319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solidFill>
            </a:endParaRPr>
          </a:p>
        </p:txBody>
      </p:sp>
      <p:pic>
        <p:nvPicPr>
          <p:cNvPr id="16" name="Picture Placeholder 10">
            <a:extLst>
              <a:ext uri="{FF2B5EF4-FFF2-40B4-BE49-F238E27FC236}">
                <a16:creationId xmlns:a16="http://schemas.microsoft.com/office/drawing/2014/main" id="{354EAA14-8DA6-82B8-268B-6AC9013113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2964226" y="-5834"/>
            <a:ext cx="2384497" cy="1186841"/>
          </a:xfrm>
          <a:prstGeom prst="rect">
            <a:avLst/>
          </a:prstGeom>
          <a:noFill/>
          <a:effectLst>
            <a:outerShdw blurRad="66753" dist="39609" dir="12780000" sx="101109" sy="101109" algn="t" rotWithShape="0">
              <a:prstClr val="black">
                <a:alpha val="17409"/>
              </a:prstClr>
            </a:outerShdw>
          </a:effectLst>
        </p:spPr>
      </p:pic>
      <p:sp>
        <p:nvSpPr>
          <p:cNvPr id="22" name="Oval 21">
            <a:extLst>
              <a:ext uri="{FF2B5EF4-FFF2-40B4-BE49-F238E27FC236}">
                <a16:creationId xmlns:a16="http://schemas.microsoft.com/office/drawing/2014/main" id="{91F142C3-F309-0D74-D5C5-3EAB19D43031}"/>
              </a:ext>
            </a:extLst>
          </p:cNvPr>
          <p:cNvSpPr/>
          <p:nvPr userDrawn="1"/>
        </p:nvSpPr>
        <p:spPr>
          <a:xfrm>
            <a:off x="5689666" y="1067784"/>
            <a:ext cx="635955" cy="635955"/>
          </a:xfrm>
          <a:prstGeom prst="ellipse">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146778155"/>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4" name="Freeform 13">
            <a:extLst>
              <a:ext uri="{FF2B5EF4-FFF2-40B4-BE49-F238E27FC236}">
                <a16:creationId xmlns:a16="http://schemas.microsoft.com/office/drawing/2014/main" id="{3444D42C-1BDD-684F-2ED7-CBF2B31FA0BD}"/>
              </a:ext>
            </a:extLst>
          </p:cNvPr>
          <p:cNvSpPr/>
          <p:nvPr userDrawn="1"/>
        </p:nvSpPr>
        <p:spPr>
          <a:xfrm>
            <a:off x="0" y="-11017"/>
            <a:ext cx="5797960" cy="5177077"/>
          </a:xfrm>
          <a:custGeom>
            <a:avLst/>
            <a:gdLst>
              <a:gd name="connsiteX0" fmla="*/ 0 w 6306096"/>
              <a:gd name="connsiteY0" fmla="*/ 0 h 5630799"/>
              <a:gd name="connsiteX1" fmla="*/ 5864035 w 6306096"/>
              <a:gd name="connsiteY1" fmla="*/ 0 h 5630799"/>
              <a:gd name="connsiteX2" fmla="*/ 5927254 w 6306096"/>
              <a:gd name="connsiteY2" fmla="*/ 123434 h 5630799"/>
              <a:gd name="connsiteX3" fmla="*/ 6306096 w 6306096"/>
              <a:gd name="connsiteY3" fmla="*/ 1789009 h 5630799"/>
              <a:gd name="connsiteX4" fmla="*/ 2464306 w 6306096"/>
              <a:gd name="connsiteY4" fmla="*/ 5630799 h 5630799"/>
              <a:gd name="connsiteX5" fmla="*/ 20571 w 6306096"/>
              <a:gd name="connsiteY5" fmla="*/ 4753521 h 5630799"/>
              <a:gd name="connsiteX6" fmla="*/ 0 w 6306096"/>
              <a:gd name="connsiteY6" fmla="*/ 4734825 h 563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6096" h="5630799">
                <a:moveTo>
                  <a:pt x="0" y="0"/>
                </a:moveTo>
                <a:lnTo>
                  <a:pt x="5864035" y="0"/>
                </a:lnTo>
                <a:lnTo>
                  <a:pt x="5927254" y="123434"/>
                </a:lnTo>
                <a:cubicBezTo>
                  <a:pt x="6170039" y="627296"/>
                  <a:pt x="6306096" y="1192264"/>
                  <a:pt x="6306096" y="1789009"/>
                </a:cubicBezTo>
                <a:cubicBezTo>
                  <a:pt x="6306096" y="3910771"/>
                  <a:pt x="4586068" y="5630799"/>
                  <a:pt x="2464306" y="5630799"/>
                </a:cubicBezTo>
                <a:cubicBezTo>
                  <a:pt x="1536035" y="5630799"/>
                  <a:pt x="684659" y="5301575"/>
                  <a:pt x="20571" y="4753521"/>
                </a:cubicBezTo>
                <a:lnTo>
                  <a:pt x="0" y="4734825"/>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2B266F6B-F29A-5957-62EB-27F8C2FAEB4C}"/>
              </a:ext>
            </a:extLst>
          </p:cNvPr>
          <p:cNvSpPr/>
          <p:nvPr userDrawn="1"/>
        </p:nvSpPr>
        <p:spPr>
          <a:xfrm>
            <a:off x="5282616" y="378865"/>
            <a:ext cx="813384" cy="813384"/>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10">
            <a:extLst>
              <a:ext uri="{FF2B5EF4-FFF2-40B4-BE49-F238E27FC236}">
                <a16:creationId xmlns:a16="http://schemas.microsoft.com/office/drawing/2014/main" id="{C18B912F-D300-065E-2807-E2EA07EBA5B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63206" y="5671159"/>
            <a:ext cx="2384497" cy="1186841"/>
          </a:xfrm>
          <a:prstGeom prst="rect">
            <a:avLst/>
          </a:prstGeom>
          <a:noFill/>
          <a:effectLst>
            <a:outerShdw blurRad="66753" dist="39609" dir="12780000" sx="101109" sy="101109" algn="t" rotWithShape="0">
              <a:prstClr val="black">
                <a:alpha val="17409"/>
              </a:prstClr>
            </a:outerShdw>
          </a:effectLst>
        </p:spPr>
      </p:pic>
      <p:sp>
        <p:nvSpPr>
          <p:cNvPr id="13" name="Oval 12">
            <a:extLst>
              <a:ext uri="{FF2B5EF4-FFF2-40B4-BE49-F238E27FC236}">
                <a16:creationId xmlns:a16="http://schemas.microsoft.com/office/drawing/2014/main" id="{10AC709F-F9A3-D8F0-A42E-A2C94191DFC0}"/>
              </a:ext>
            </a:extLst>
          </p:cNvPr>
          <p:cNvSpPr/>
          <p:nvPr userDrawn="1"/>
        </p:nvSpPr>
        <p:spPr>
          <a:xfrm>
            <a:off x="6875619" y="5909834"/>
            <a:ext cx="397747" cy="397747"/>
          </a:xfrm>
          <a:prstGeom prst="ellipse">
            <a:avLst/>
          </a:prstGeom>
          <a:solidFill>
            <a:schemeClr val="accent6">
              <a:alpha val="3033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478035142"/>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3" name="Freeform 17">
            <a:extLst>
              <a:ext uri="{FF2B5EF4-FFF2-40B4-BE49-F238E27FC236}">
                <a16:creationId xmlns:a16="http://schemas.microsoft.com/office/drawing/2014/main" id="{B85198C3-2E2B-8874-B190-913F6956F27F}"/>
              </a:ext>
            </a:extLst>
          </p:cNvPr>
          <p:cNvSpPr/>
          <p:nvPr userDrawn="1"/>
        </p:nvSpPr>
        <p:spPr>
          <a:xfrm>
            <a:off x="8934171" y="2087276"/>
            <a:ext cx="3262907" cy="4770723"/>
          </a:xfrm>
          <a:custGeom>
            <a:avLst/>
            <a:gdLst>
              <a:gd name="connsiteX0" fmla="*/ 2635767 w 3262907"/>
              <a:gd name="connsiteY0" fmla="*/ 0 h 4770723"/>
              <a:gd name="connsiteX1" fmla="*/ 3166966 w 3262907"/>
              <a:gd name="connsiteY1" fmla="*/ 53550 h 4770723"/>
              <a:gd name="connsiteX2" fmla="*/ 3262907 w 3262907"/>
              <a:gd name="connsiteY2" fmla="*/ 78219 h 4770723"/>
              <a:gd name="connsiteX3" fmla="*/ 3262907 w 3262907"/>
              <a:gd name="connsiteY3" fmla="*/ 4770723 h 4770723"/>
              <a:gd name="connsiteX4" fmla="*/ 1094334 w 3262907"/>
              <a:gd name="connsiteY4" fmla="*/ 4770723 h 4770723"/>
              <a:gd name="connsiteX5" fmla="*/ 959175 w 3262907"/>
              <a:gd name="connsiteY5" fmla="*/ 4669653 h 4770723"/>
              <a:gd name="connsiteX6" fmla="*/ 0 w 3262907"/>
              <a:gd name="connsiteY6" fmla="*/ 2635767 h 4770723"/>
              <a:gd name="connsiteX7" fmla="*/ 2635767 w 3262907"/>
              <a:gd name="connsiteY7" fmla="*/ 0 h 47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907" h="4770723">
                <a:moveTo>
                  <a:pt x="2635767" y="0"/>
                </a:moveTo>
                <a:cubicBezTo>
                  <a:pt x="2817729" y="0"/>
                  <a:pt x="2995384" y="18439"/>
                  <a:pt x="3166966" y="53550"/>
                </a:cubicBezTo>
                <a:lnTo>
                  <a:pt x="3262907" y="78219"/>
                </a:lnTo>
                <a:lnTo>
                  <a:pt x="3262907" y="4770723"/>
                </a:lnTo>
                <a:lnTo>
                  <a:pt x="1094334" y="4770723"/>
                </a:lnTo>
                <a:lnTo>
                  <a:pt x="959175" y="4669653"/>
                </a:lnTo>
                <a:cubicBezTo>
                  <a:pt x="373383" y="4186215"/>
                  <a:pt x="0" y="3454595"/>
                  <a:pt x="0" y="2635767"/>
                </a:cubicBezTo>
                <a:cubicBezTo>
                  <a:pt x="0" y="1180073"/>
                  <a:pt x="1180073" y="0"/>
                  <a:pt x="2635767"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1">
            <a:extLst>
              <a:ext uri="{FF2B5EF4-FFF2-40B4-BE49-F238E27FC236}">
                <a16:creationId xmlns:a16="http://schemas.microsoft.com/office/drawing/2014/main" id="{9C80863B-5076-EB08-18A2-8E31F090A5C9}"/>
              </a:ext>
            </a:extLst>
          </p:cNvPr>
          <p:cNvSpPr/>
          <p:nvPr userDrawn="1"/>
        </p:nvSpPr>
        <p:spPr>
          <a:xfrm>
            <a:off x="537021" y="0"/>
            <a:ext cx="1824598" cy="1392971"/>
          </a:xfrm>
          <a:custGeom>
            <a:avLst/>
            <a:gdLst>
              <a:gd name="connsiteX0" fmla="*/ 139847 w 1824598"/>
              <a:gd name="connsiteY0" fmla="*/ 0 h 1392971"/>
              <a:gd name="connsiteX1" fmla="*/ 1684751 w 1824598"/>
              <a:gd name="connsiteY1" fmla="*/ 0 h 1392971"/>
              <a:gd name="connsiteX2" fmla="*/ 1752905 w 1824598"/>
              <a:gd name="connsiteY2" fmla="*/ 125564 h 1392971"/>
              <a:gd name="connsiteX3" fmla="*/ 1824598 w 1824598"/>
              <a:gd name="connsiteY3" fmla="*/ 480672 h 1392971"/>
              <a:gd name="connsiteX4" fmla="*/ 912299 w 1824598"/>
              <a:gd name="connsiteY4" fmla="*/ 1392971 h 1392971"/>
              <a:gd name="connsiteX5" fmla="*/ 0 w 1824598"/>
              <a:gd name="connsiteY5" fmla="*/ 480672 h 1392971"/>
              <a:gd name="connsiteX6" fmla="*/ 71693 w 1824598"/>
              <a:gd name="connsiteY6" fmla="*/ 125564 h 13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598" h="1392971">
                <a:moveTo>
                  <a:pt x="139847" y="0"/>
                </a:moveTo>
                <a:lnTo>
                  <a:pt x="1684751" y="0"/>
                </a:lnTo>
                <a:lnTo>
                  <a:pt x="1752905" y="125564"/>
                </a:lnTo>
                <a:cubicBezTo>
                  <a:pt x="1799070" y="234710"/>
                  <a:pt x="1824598" y="354710"/>
                  <a:pt x="1824598" y="480672"/>
                </a:cubicBezTo>
                <a:cubicBezTo>
                  <a:pt x="1824598" y="984521"/>
                  <a:pt x="1416148" y="1392971"/>
                  <a:pt x="912299" y="1392971"/>
                </a:cubicBezTo>
                <a:cubicBezTo>
                  <a:pt x="408450" y="1392971"/>
                  <a:pt x="0" y="984521"/>
                  <a:pt x="0" y="480672"/>
                </a:cubicBezTo>
                <a:cubicBezTo>
                  <a:pt x="0" y="354710"/>
                  <a:pt x="25528" y="234710"/>
                  <a:pt x="71693" y="125564"/>
                </a:cubicBez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23">
            <a:extLst>
              <a:ext uri="{FF2B5EF4-FFF2-40B4-BE49-F238E27FC236}">
                <a16:creationId xmlns:a16="http://schemas.microsoft.com/office/drawing/2014/main" id="{BDD0B550-942E-F4E9-B09A-16F6C4F00DE0}"/>
              </a:ext>
            </a:extLst>
          </p:cNvPr>
          <p:cNvSpPr/>
          <p:nvPr userDrawn="1"/>
        </p:nvSpPr>
        <p:spPr>
          <a:xfrm>
            <a:off x="3165666" y="5908181"/>
            <a:ext cx="3046380" cy="949818"/>
          </a:xfrm>
          <a:custGeom>
            <a:avLst/>
            <a:gdLst>
              <a:gd name="connsiteX0" fmla="*/ 1523190 w 3046380"/>
              <a:gd name="connsiteY0" fmla="*/ 0 h 949818"/>
              <a:gd name="connsiteX1" fmla="*/ 3017169 w 3046380"/>
              <a:gd name="connsiteY1" fmla="*/ 889179 h 949818"/>
              <a:gd name="connsiteX2" fmla="*/ 3046380 w 3046380"/>
              <a:gd name="connsiteY2" fmla="*/ 949818 h 949818"/>
              <a:gd name="connsiteX3" fmla="*/ 0 w 3046380"/>
              <a:gd name="connsiteY3" fmla="*/ 949818 h 949818"/>
              <a:gd name="connsiteX4" fmla="*/ 29212 w 3046380"/>
              <a:gd name="connsiteY4" fmla="*/ 889179 h 949818"/>
              <a:gd name="connsiteX5" fmla="*/ 1523190 w 3046380"/>
              <a:gd name="connsiteY5" fmla="*/ 0 h 94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6380" h="949818">
                <a:moveTo>
                  <a:pt x="1523190" y="0"/>
                </a:moveTo>
                <a:cubicBezTo>
                  <a:pt x="2168310" y="0"/>
                  <a:pt x="2729454" y="359544"/>
                  <a:pt x="3017169" y="889179"/>
                </a:cubicBezTo>
                <a:lnTo>
                  <a:pt x="3046380" y="949818"/>
                </a:lnTo>
                <a:lnTo>
                  <a:pt x="0" y="949818"/>
                </a:lnTo>
                <a:lnTo>
                  <a:pt x="29212" y="889179"/>
                </a:lnTo>
                <a:cubicBezTo>
                  <a:pt x="316927" y="359544"/>
                  <a:pt x="878070" y="0"/>
                  <a:pt x="1523190" y="0"/>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Oval 14">
            <a:extLst>
              <a:ext uri="{FF2B5EF4-FFF2-40B4-BE49-F238E27FC236}">
                <a16:creationId xmlns:a16="http://schemas.microsoft.com/office/drawing/2014/main" id="{B00450AD-469A-81EC-8D58-093490CDE6F4}"/>
              </a:ext>
            </a:extLst>
          </p:cNvPr>
          <p:cNvSpPr/>
          <p:nvPr userDrawn="1"/>
        </p:nvSpPr>
        <p:spPr>
          <a:xfrm>
            <a:off x="537021" y="948393"/>
            <a:ext cx="420622" cy="420622"/>
          </a:xfrm>
          <a:prstGeom prst="ellipse">
            <a:avLst/>
          </a:prstGeom>
          <a:solidFill>
            <a:schemeClr val="accent1">
              <a:alpha val="3319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0" name="Title 3">
            <a:extLst>
              <a:ext uri="{FF2B5EF4-FFF2-40B4-BE49-F238E27FC236}">
                <a16:creationId xmlns:a16="http://schemas.microsoft.com/office/drawing/2014/main" id="{AD72A3CF-7B92-425B-B6F6-280533A6D9E3}"/>
              </a:ext>
            </a:extLst>
          </p:cNvPr>
          <p:cNvSpPr>
            <a:spLocks noGrp="1"/>
          </p:cNvSpPr>
          <p:nvPr>
            <p:ph type="title"/>
          </p:nvPr>
        </p:nvSpPr>
        <p:spPr>
          <a:xfrm>
            <a:off x="548640" y="2386584"/>
            <a:ext cx="4837176" cy="2103120"/>
          </a:xfrm>
        </p:spPr>
        <p:txBody>
          <a:bodyPr anchor="t" anchorCtr="0">
            <a:normAutofit/>
          </a:bodyPr>
          <a:lstStyle>
            <a:lvl1pPr algn="l">
              <a:defRPr sz="3200" b="1">
                <a:solidFill>
                  <a:schemeClr val="tx2"/>
                </a:solidFill>
                <a:latin typeface="+mn-lt"/>
              </a:defRPr>
            </a:lvl1pPr>
          </a:lstStyle>
          <a:p>
            <a:r>
              <a:rPr lang="en-US"/>
              <a:t>Click to edit Master title style</a:t>
            </a:r>
            <a:endParaRPr lang="en-US" dirty="0"/>
          </a:p>
        </p:txBody>
      </p:sp>
      <p:sp>
        <p:nvSpPr>
          <p:cNvPr id="19" name="Footer Placeholder 18">
            <a:extLst>
              <a:ext uri="{FF2B5EF4-FFF2-40B4-BE49-F238E27FC236}">
                <a16:creationId xmlns:a16="http://schemas.microsoft.com/office/drawing/2014/main" id="{7EAB2424-7563-1DC0-626C-6310A612A59B}"/>
              </a:ext>
            </a:extLst>
          </p:cNvPr>
          <p:cNvSpPr>
            <a:spLocks noGrp="1"/>
          </p:cNvSpPr>
          <p:nvPr>
            <p:ph type="ftr" sz="quarter" idx="12"/>
          </p:nvPr>
        </p:nvSpPr>
        <p:spPr/>
        <p:txBody>
          <a:bodyPr/>
          <a:lstStyle/>
          <a:p>
            <a:endParaRPr lang="en-US" dirty="0"/>
          </a:p>
        </p:txBody>
      </p:sp>
      <p:sp>
        <p:nvSpPr>
          <p:cNvPr id="20" name="Slide Number Placeholder 19">
            <a:extLst>
              <a:ext uri="{FF2B5EF4-FFF2-40B4-BE49-F238E27FC236}">
                <a16:creationId xmlns:a16="http://schemas.microsoft.com/office/drawing/2014/main" id="{49C39743-B767-01E5-1998-BD844DD09624}"/>
              </a:ext>
            </a:extLst>
          </p:cNvPr>
          <p:cNvSpPr>
            <a:spLocks noGrp="1"/>
          </p:cNvSpPr>
          <p:nvPr>
            <p:ph type="sldNum" sz="quarter" idx="13"/>
          </p:nvPr>
        </p:nvSpPr>
        <p:spPr/>
        <p:txBody>
          <a:bodyPr/>
          <a:lstStyle/>
          <a:p>
            <a:fld id="{D1BC2EDA-D519-4F34-BF3F-BFFF500F4B03}" type="slidenum">
              <a:rPr lang="en-US" smtClean="0"/>
              <a:t>‹#›</a:t>
            </a:fld>
            <a:endParaRPr lang="en-US" dirty="0"/>
          </a:p>
        </p:txBody>
      </p:sp>
      <p:sp>
        <p:nvSpPr>
          <p:cNvPr id="23" name="Content Placeholder 16">
            <a:extLst>
              <a:ext uri="{FF2B5EF4-FFF2-40B4-BE49-F238E27FC236}">
                <a16:creationId xmlns:a16="http://schemas.microsoft.com/office/drawing/2014/main" id="{A56C6565-B97C-5C01-FA9D-8CF1B20447E2}"/>
              </a:ext>
            </a:extLst>
          </p:cNvPr>
          <p:cNvSpPr>
            <a:spLocks noGrp="1"/>
          </p:cNvSpPr>
          <p:nvPr>
            <p:ph sz="quarter" idx="16"/>
          </p:nvPr>
        </p:nvSpPr>
        <p:spPr>
          <a:xfrm>
            <a:off x="6419088" y="1280160"/>
            <a:ext cx="5129784" cy="4261104"/>
          </a:xfrm>
          <a:solidFill>
            <a:schemeClr val="bg1"/>
          </a:solidFill>
          <a:ln w="12700">
            <a:solidFill>
              <a:schemeClr val="bg2">
                <a:lumMod val="90000"/>
              </a:schemeClr>
            </a:solidFill>
            <a:prstDash val="dash"/>
          </a:ln>
        </p:spPr>
        <p:txBody>
          <a:bodyPr lIns="91440" rIns="91440">
            <a:noAutofit/>
          </a:bodyPr>
          <a:lstStyle>
            <a:lvl1pPr>
              <a:lnSpc>
                <a:spcPct val="100000"/>
              </a:lnSpc>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028744830"/>
      </p:ext>
    </p:extLst>
  </p:cSld>
  <p:clrMapOvr>
    <a:masterClrMapping/>
  </p:clrMapOvr>
  <p:extLst>
    <p:ext uri="{DCECCB84-F9BA-43D5-87BE-67443E8EF086}">
      <p15:sldGuideLst xmlns:p15="http://schemas.microsoft.com/office/powerpoint/2012/main">
        <p15:guide id="1" orient="horz" pos="1032">
          <p15:clr>
            <a:srgbClr val="FBAE40"/>
          </p15:clr>
        </p15:guide>
        <p15:guide id="2"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39496" y="6126480"/>
            <a:ext cx="4114800" cy="365125"/>
          </a:xfrm>
          <a:prstGeom prst="rect">
            <a:avLst/>
          </a:prstGeom>
        </p:spPr>
        <p:txBody>
          <a:bodyPr vert="horz" lIns="91440" tIns="45720" rIns="91440" bIns="45720" rtlCol="0" anchor="ctr">
            <a:noAutofit/>
          </a:bodyPr>
          <a:lstStyle>
            <a:lvl1pPr algn="l">
              <a:defRPr sz="1400" baseline="0">
                <a:solidFill>
                  <a:schemeClr val="bg2">
                    <a:lumMod val="50000"/>
                  </a:schemeClr>
                </a:solidFill>
              </a:defRPr>
            </a:lvl1pPr>
          </a:lstStyle>
          <a:p>
            <a:endParaRPr lang="en-US" dirty="0"/>
          </a:p>
        </p:txBody>
      </p:sp>
      <p:sp>
        <p:nvSpPr>
          <p:cNvPr id="6" name="Slide Number Placeholder 5"/>
          <p:cNvSpPr>
            <a:spLocks noGrp="1"/>
          </p:cNvSpPr>
          <p:nvPr>
            <p:ph type="sldNum" sz="quarter" idx="4"/>
          </p:nvPr>
        </p:nvSpPr>
        <p:spPr>
          <a:xfrm>
            <a:off x="8897112" y="6190487"/>
            <a:ext cx="2743200" cy="365760"/>
          </a:xfrm>
          <a:prstGeom prst="rect">
            <a:avLst/>
          </a:prstGeom>
        </p:spPr>
        <p:txBody>
          <a:bodyPr vert="horz" lIns="91440" tIns="45720" rIns="91440" bIns="45720" rtlCol="0" anchor="ctr">
            <a:noAutofit/>
          </a:bodyPr>
          <a:lstStyle>
            <a:lvl1pPr algn="r">
              <a:defRPr sz="1200" baseline="0">
                <a:solidFill>
                  <a:schemeClr val="tx1">
                    <a:lumMod val="65000"/>
                    <a:lumOff val="35000"/>
                  </a:schemeClr>
                </a:solidFill>
              </a:defRPr>
            </a:lvl1pPr>
          </a:lstStyle>
          <a:p>
            <a:fld id="{D1BC2EDA-D519-4F34-BF3F-BFFF500F4B03}" type="slidenum">
              <a:rPr lang="en-US" smtClean="0"/>
              <a:t>‹#›</a:t>
            </a:fld>
            <a:endParaRPr lang="en-US" dirty="0"/>
          </a:p>
        </p:txBody>
      </p:sp>
    </p:spTree>
    <p:extLst>
      <p:ext uri="{BB962C8B-B14F-4D97-AF65-F5344CB8AC3E}">
        <p14:creationId xmlns:p14="http://schemas.microsoft.com/office/powerpoint/2010/main" val="2240362562"/>
      </p:ext>
    </p:extLst>
  </p:cSld>
  <p:clrMap bg1="lt1" tx1="dk1" bg2="lt2" tx2="dk2" accent1="accent1" accent2="accent2" accent3="accent3" accent4="accent4" accent5="accent5" accent6="accent6" hlink="hlink" folHlink="folHlink"/>
  <p:sldLayoutIdLst>
    <p:sldLayoutId id="2147483663"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www.engineersgarage.com/wp-content/uploads/2021/11/TCH36-01-scaled.jpg" TargetMode="External"/><Relationship Id="rId3" Type="http://schemas.openxmlformats.org/officeDocument/2006/relationships/slideLayout" Target="../slideLayouts/slideLayout4.xml"/><Relationship Id="rId7" Type="http://schemas.openxmlformats.org/officeDocument/2006/relationships/hyperlink" Target="https://upload.wikimedia.org/wikipedia/en/thumb/4/43/3GPP_5G_logo.png/330px-3GPP_5G_logo.png"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notesSlide" Target="../notesSlides/notesSlide10.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hyperlink" Target="https://miro.medium.com/v2/resize:fit:1400/1*IPB1WB5fFubOwSiMO3jfrg.jpeg" TargetMode="External"/><Relationship Id="rId3" Type="http://schemas.openxmlformats.org/officeDocument/2006/relationships/slideLayout" Target="../slideLayouts/slideLayout10.xml"/><Relationship Id="rId7" Type="http://schemas.openxmlformats.org/officeDocument/2006/relationships/hyperlink" Target="https://assets.nautil.us/sites/3/nautilus/tTl7mTIP-Gallagher_HERO.png?auto=compress&amp;fm=png&amp;ixlib=php-3.3.1"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notesSlide" Target="../notesSlides/notesSlide11.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publicdomainpictures.net/en/view-image.php?image=266331&amp;picture=network-totally" TargetMode="External"/><Relationship Id="rId5" Type="http://schemas.openxmlformats.org/officeDocument/2006/relationships/image" Target="../media/image5.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hyperlink" Target="https://mews.sv.cmu.edu/research/resilient/"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2.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mti.binus.ac.id/files/2014/08/Untitled2.png" TargetMode="External"/><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hyperlink" Target="https://www.researchgate.net/publication/46391968/figure/fig5/AS:668606006317068@1536419502601/Counting-to-infinity-problem-Consider-nodes-A-B-C-and-D-making-up-a-MANET-as.png" TargetMode="External"/><Relationship Id="rId4" Type="http://schemas.openxmlformats.org/officeDocument/2006/relationships/notesSlide" Target="../notesSlides/notesSlide9.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0CAE7E5-28BC-E879-2C19-BD725928112E}"/>
              </a:ext>
            </a:extLst>
          </p:cNvPr>
          <p:cNvSpPr txBox="1">
            <a:spLocks/>
          </p:cNvSpPr>
          <p:nvPr/>
        </p:nvSpPr>
        <p:spPr>
          <a:xfrm>
            <a:off x="2037135" y="1265579"/>
            <a:ext cx="8577319" cy="1024128"/>
          </a:xfrm>
          <a:prstGeom prst="rect">
            <a:avLst/>
          </a:prstGeom>
        </p:spPr>
        <p:txBody>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en-US" sz="3600" dirty="0">
                <a:solidFill>
                  <a:srgbClr val="005F73"/>
                </a:solidFill>
              </a:rPr>
              <a:t>Introduction to Mobile Wireless Mesh Networks</a:t>
            </a:r>
          </a:p>
        </p:txBody>
      </p:sp>
      <p:sp>
        <p:nvSpPr>
          <p:cNvPr id="4" name="Title 3">
            <a:extLst>
              <a:ext uri="{FF2B5EF4-FFF2-40B4-BE49-F238E27FC236}">
                <a16:creationId xmlns:a16="http://schemas.microsoft.com/office/drawing/2014/main" id="{441C44B1-E490-6D63-71A3-0D2AC8B504A4}"/>
              </a:ext>
            </a:extLst>
          </p:cNvPr>
          <p:cNvSpPr txBox="1">
            <a:spLocks/>
          </p:cNvSpPr>
          <p:nvPr/>
        </p:nvSpPr>
        <p:spPr>
          <a:xfrm>
            <a:off x="2037135" y="2743940"/>
            <a:ext cx="4590288" cy="1346146"/>
          </a:xfrm>
          <a:prstGeom prst="rect">
            <a:avLst/>
          </a:prstGeom>
        </p:spPr>
        <p:txBody>
          <a:bodyPr/>
          <a:lstStyle>
            <a:lvl1pPr algn="l" defTabSz="914400" rtl="0" eaLnBrk="1" latinLnBrk="0" hangingPunct="1">
              <a:spcBef>
                <a:spcPct val="0"/>
              </a:spcBef>
              <a:buNone/>
              <a:defRPr sz="2800" kern="1200">
                <a:solidFill>
                  <a:schemeClr val="tx1"/>
                </a:solidFill>
                <a:latin typeface="+mj-lt"/>
                <a:ea typeface="+mj-ea"/>
                <a:cs typeface="+mj-cs"/>
              </a:defRPr>
            </a:lvl1pPr>
          </a:lstStyle>
          <a:p>
            <a:r>
              <a:rPr lang="nb-NO" sz="1800" dirty="0">
                <a:solidFill>
                  <a:srgbClr val="005F73"/>
                </a:solidFill>
              </a:rPr>
              <a:t>By Beka Daniel Bonsa</a:t>
            </a:r>
          </a:p>
          <a:p>
            <a:endParaRPr lang="nb-NO" sz="1800" dirty="0">
              <a:solidFill>
                <a:srgbClr val="005F73"/>
              </a:solidFill>
            </a:endParaRPr>
          </a:p>
          <a:p>
            <a:r>
              <a:rPr lang="en-US" sz="1800" dirty="0">
                <a:solidFill>
                  <a:srgbClr val="005F73"/>
                </a:solidFill>
              </a:rPr>
              <a:t>IDATT2104</a:t>
            </a:r>
          </a:p>
          <a:p>
            <a:r>
              <a:rPr lang="en-US" sz="1800" dirty="0">
                <a:solidFill>
                  <a:srgbClr val="005F73"/>
                </a:solidFill>
              </a:rPr>
              <a:t>NTNU</a:t>
            </a:r>
          </a:p>
        </p:txBody>
      </p:sp>
      <p:pic>
        <p:nvPicPr>
          <p:cNvPr id="15" name="Audio 14">
            <a:hlinkClick r:id="" action="ppaction://media"/>
            <a:extLst>
              <a:ext uri="{FF2B5EF4-FFF2-40B4-BE49-F238E27FC236}">
                <a16:creationId xmlns:a16="http://schemas.microsoft.com/office/drawing/2014/main" id="{EA367D24-4A47-836E-B8DC-6FA01C04DAD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50660166"/>
      </p:ext>
    </p:extLst>
  </p:cSld>
  <p:clrMapOvr>
    <a:masterClrMapping/>
  </p:clrMapOvr>
  <mc:AlternateContent xmlns:mc="http://schemas.openxmlformats.org/markup-compatibility/2006">
    <mc:Choice xmlns:p14="http://schemas.microsoft.com/office/powerpoint/2010/main" Requires="p14">
      <p:transition spd="slow" p14:dur="2000" advTm="16842"/>
    </mc:Choice>
    <mc:Fallback>
      <p:transition spd="slow" advTm="16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7169C0-7EAF-938E-14B7-CF06762D00F3}"/>
              </a:ext>
            </a:extLst>
          </p:cNvPr>
          <p:cNvSpPr>
            <a:spLocks noGrp="1"/>
          </p:cNvSpPr>
          <p:nvPr>
            <p:ph type="title"/>
          </p:nvPr>
        </p:nvSpPr>
        <p:spPr/>
        <p:txBody>
          <a:bodyPr/>
          <a:lstStyle/>
          <a:p>
            <a:r>
              <a:rPr lang="en-US" dirty="0"/>
              <a:t>Current and potential developments</a:t>
            </a: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10</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16" name="Content Placeholder 15" descr="A picture containing screenshot, text, circuit&#10;&#10;Description automatically generated">
            <a:extLst>
              <a:ext uri="{FF2B5EF4-FFF2-40B4-BE49-F238E27FC236}">
                <a16:creationId xmlns:a16="http://schemas.microsoft.com/office/drawing/2014/main" id="{BB69A60F-A29F-EC95-5CE4-85C85824BD04}"/>
              </a:ext>
            </a:extLst>
          </p:cNvPr>
          <p:cNvPicPr>
            <a:picLocks noGrp="1" noChangeAspect="1"/>
          </p:cNvPicPr>
          <p:nvPr>
            <p:ph sz="quarter" idx="15"/>
          </p:nvPr>
        </p:nvPicPr>
        <p:blipFill>
          <a:blip r:embed="rId5"/>
          <a:stretch>
            <a:fillRect/>
          </a:stretch>
        </p:blipFill>
        <p:spPr>
          <a:xfrm>
            <a:off x="639763" y="2131679"/>
            <a:ext cx="5138737" cy="3426493"/>
          </a:xfrm>
        </p:spPr>
      </p:pic>
      <p:pic>
        <p:nvPicPr>
          <p:cNvPr id="13" name="Picture Placeholder 12" descr="A picture containing graphics, graphic design, screenshot, colorfulness&#10;&#10;Description automatically generated">
            <a:extLst>
              <a:ext uri="{FF2B5EF4-FFF2-40B4-BE49-F238E27FC236}">
                <a16:creationId xmlns:a16="http://schemas.microsoft.com/office/drawing/2014/main" id="{77F846FA-68E3-D5FA-F6E0-A50A6C13D4A5}"/>
              </a:ext>
            </a:extLst>
          </p:cNvPr>
          <p:cNvPicPr>
            <a:picLocks noGrp="1" noChangeAspect="1"/>
          </p:cNvPicPr>
          <p:nvPr>
            <p:ph type="pic" sz="quarter" idx="14"/>
          </p:nvPr>
        </p:nvPicPr>
        <p:blipFill>
          <a:blip r:embed="rId6"/>
          <a:srcRect l="8110" r="8110"/>
          <a:stretch>
            <a:fillRect/>
          </a:stretch>
        </p:blipFill>
        <p:spPr/>
      </p:pic>
      <p:sp>
        <p:nvSpPr>
          <p:cNvPr id="14" name="TextBox 13">
            <a:extLst>
              <a:ext uri="{FF2B5EF4-FFF2-40B4-BE49-F238E27FC236}">
                <a16:creationId xmlns:a16="http://schemas.microsoft.com/office/drawing/2014/main" id="{625F073B-87F5-416A-12B4-03D5ED74B291}"/>
              </a:ext>
            </a:extLst>
          </p:cNvPr>
          <p:cNvSpPr txBox="1"/>
          <p:nvPr/>
        </p:nvSpPr>
        <p:spPr>
          <a:xfrm>
            <a:off x="6412994" y="5844746"/>
            <a:ext cx="5054076" cy="800219"/>
          </a:xfrm>
          <a:prstGeom prst="rect">
            <a:avLst/>
          </a:prstGeom>
          <a:noFill/>
        </p:spPr>
        <p:txBody>
          <a:bodyPr wrap="square" rtlCol="0">
            <a:spAutoFit/>
          </a:bodyPr>
          <a:lstStyle/>
          <a:p>
            <a:r>
              <a:rPr lang="en-US" sz="1400" dirty="0">
                <a:hlinkClick r:id="rId7"/>
              </a:rPr>
              <a:t>https://upload.wikimedia.org/wikipedia/en/thumb/4/43/3GPP_5G_logo.png/330px-3GPP_5G_logo.png</a:t>
            </a:r>
            <a:endParaRPr lang="en-US" sz="1400" dirty="0"/>
          </a:p>
          <a:p>
            <a:endParaRPr lang="en-US" dirty="0"/>
          </a:p>
        </p:txBody>
      </p:sp>
      <p:sp>
        <p:nvSpPr>
          <p:cNvPr id="17" name="TextBox 16">
            <a:extLst>
              <a:ext uri="{FF2B5EF4-FFF2-40B4-BE49-F238E27FC236}">
                <a16:creationId xmlns:a16="http://schemas.microsoft.com/office/drawing/2014/main" id="{E62821DD-4557-1A4E-1D15-214A86BCB6CF}"/>
              </a:ext>
            </a:extLst>
          </p:cNvPr>
          <p:cNvSpPr txBox="1"/>
          <p:nvPr/>
        </p:nvSpPr>
        <p:spPr>
          <a:xfrm>
            <a:off x="639763" y="5844745"/>
            <a:ext cx="5138737" cy="800219"/>
          </a:xfrm>
          <a:prstGeom prst="rect">
            <a:avLst/>
          </a:prstGeom>
          <a:noFill/>
        </p:spPr>
        <p:txBody>
          <a:bodyPr wrap="square" rtlCol="0">
            <a:spAutoFit/>
          </a:bodyPr>
          <a:lstStyle/>
          <a:p>
            <a:r>
              <a:rPr lang="en-US" sz="1400" dirty="0">
                <a:hlinkClick r:id="rId8"/>
              </a:rPr>
              <a:t>https://www.engineersgarage.com/wp-content/uploads/2021/11/TCH36-01-scaled.jpg</a:t>
            </a:r>
            <a:endParaRPr lang="en-US" sz="1400" dirty="0"/>
          </a:p>
          <a:p>
            <a:endParaRPr lang="en-US" dirty="0"/>
          </a:p>
        </p:txBody>
      </p:sp>
      <p:pic>
        <p:nvPicPr>
          <p:cNvPr id="24" name="Audio 23">
            <a:hlinkClick r:id="" action="ppaction://media"/>
            <a:extLst>
              <a:ext uri="{FF2B5EF4-FFF2-40B4-BE49-F238E27FC236}">
                <a16:creationId xmlns:a16="http://schemas.microsoft.com/office/drawing/2014/main" id="{4892CF04-CE73-FB84-DE74-CE34C2F67D4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0400760"/>
      </p:ext>
    </p:extLst>
  </p:cSld>
  <p:clrMapOvr>
    <a:masterClrMapping/>
  </p:clrMapOvr>
  <mc:AlternateContent xmlns:mc="http://schemas.openxmlformats.org/markup-compatibility/2006">
    <mc:Choice xmlns:p14="http://schemas.microsoft.com/office/powerpoint/2010/main" Requires="p14">
      <p:transition spd="slow" p14:dur="2000" advTm="91110"/>
    </mc:Choice>
    <mc:Fallback>
      <p:transition spd="slow" advTm="91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D83115-C04F-D5C4-E3F7-BD410E9E47BB}"/>
              </a:ext>
            </a:extLst>
          </p:cNvPr>
          <p:cNvSpPr>
            <a:spLocks noGrp="1"/>
          </p:cNvSpPr>
          <p:nvPr>
            <p:ph type="title"/>
          </p:nvPr>
        </p:nvSpPr>
        <p:spPr/>
        <p:txBody>
          <a:bodyPr/>
          <a:lstStyle/>
          <a:p>
            <a:r>
              <a:rPr lang="nb-NO" dirty="0">
                <a:latin typeface="Segoe UI" panose="020B0502040204020203" pitchFamily="34" charset="0"/>
                <a:cs typeface="Segoe UI" panose="020B0502040204020203" pitchFamily="34" charset="0"/>
              </a:rPr>
              <a:t>C</a:t>
            </a:r>
            <a:r>
              <a:rPr lang="en-US" dirty="0" err="1">
                <a:latin typeface="Segoe UI" panose="020B0502040204020203" pitchFamily="34" charset="0"/>
                <a:cs typeface="Segoe UI" panose="020B0502040204020203" pitchFamily="34" charset="0"/>
              </a:rPr>
              <a:t>onclusion</a:t>
            </a:r>
            <a:endParaRPr lang="en-US" dirty="0"/>
          </a:p>
        </p:txBody>
      </p:sp>
      <p:pic>
        <p:nvPicPr>
          <p:cNvPr id="8" name="Content Placeholder 7" descr="A picture containing sky, skyscraper, cloud, tower&#10;&#10;Description automatically generated">
            <a:extLst>
              <a:ext uri="{FF2B5EF4-FFF2-40B4-BE49-F238E27FC236}">
                <a16:creationId xmlns:a16="http://schemas.microsoft.com/office/drawing/2014/main" id="{4A122138-CFC5-36A3-580A-A51C6A7B4600}"/>
              </a:ext>
            </a:extLst>
          </p:cNvPr>
          <p:cNvPicPr>
            <a:picLocks noGrp="1" noChangeAspect="1"/>
          </p:cNvPicPr>
          <p:nvPr>
            <p:ph sz="quarter" idx="15"/>
          </p:nvPr>
        </p:nvPicPr>
        <p:blipFill>
          <a:blip r:embed="rId5"/>
          <a:stretch>
            <a:fillRect/>
          </a:stretch>
        </p:blipFill>
        <p:spPr>
          <a:xfrm>
            <a:off x="639763" y="2635146"/>
            <a:ext cx="5029200" cy="2830721"/>
          </a:xfrm>
        </p:spPr>
      </p:pic>
      <p:pic>
        <p:nvPicPr>
          <p:cNvPr id="10" name="Content Placeholder 9" descr="A picture containing painting, sky, landscape, outdoor&#10;&#10;Description automatically generated">
            <a:extLst>
              <a:ext uri="{FF2B5EF4-FFF2-40B4-BE49-F238E27FC236}">
                <a16:creationId xmlns:a16="http://schemas.microsoft.com/office/drawing/2014/main" id="{4381A795-1945-20CF-EF8B-AD6799046741}"/>
              </a:ext>
            </a:extLst>
          </p:cNvPr>
          <p:cNvPicPr>
            <a:picLocks noGrp="1" noChangeAspect="1"/>
          </p:cNvPicPr>
          <p:nvPr>
            <p:ph sz="quarter" idx="16"/>
          </p:nvPr>
        </p:nvPicPr>
        <p:blipFill>
          <a:blip r:embed="rId6"/>
          <a:stretch>
            <a:fillRect/>
          </a:stretch>
        </p:blipFill>
        <p:spPr>
          <a:xfrm>
            <a:off x="6419850" y="2541746"/>
            <a:ext cx="5029200" cy="3017520"/>
          </a:xfrm>
        </p:spPr>
      </p:pic>
      <p:sp>
        <p:nvSpPr>
          <p:cNvPr id="11" name="TextBox 10">
            <a:extLst>
              <a:ext uri="{FF2B5EF4-FFF2-40B4-BE49-F238E27FC236}">
                <a16:creationId xmlns:a16="http://schemas.microsoft.com/office/drawing/2014/main" id="{72DD0E69-1A45-D286-1B8F-01E7FFB1E778}"/>
              </a:ext>
            </a:extLst>
          </p:cNvPr>
          <p:cNvSpPr txBox="1"/>
          <p:nvPr/>
        </p:nvSpPr>
        <p:spPr>
          <a:xfrm>
            <a:off x="6412994" y="5844746"/>
            <a:ext cx="5054076" cy="1015663"/>
          </a:xfrm>
          <a:prstGeom prst="rect">
            <a:avLst/>
          </a:prstGeom>
          <a:noFill/>
        </p:spPr>
        <p:txBody>
          <a:bodyPr wrap="square" rtlCol="0">
            <a:spAutoFit/>
          </a:bodyPr>
          <a:lstStyle/>
          <a:p>
            <a:r>
              <a:rPr lang="en-US" sz="1400" dirty="0">
                <a:hlinkClick r:id="rId7"/>
              </a:rPr>
              <a:t>https://assets.nautil.us/sites/3/nautilus/tTl7mTIP-Gallagher_HERO.png?auto=compress&amp;fm=png&amp;ixlib=php-3.3.1</a:t>
            </a:r>
            <a:endParaRPr lang="en-US" sz="1400" dirty="0"/>
          </a:p>
          <a:p>
            <a:endParaRPr lang="en-US" dirty="0"/>
          </a:p>
        </p:txBody>
      </p:sp>
      <p:sp>
        <p:nvSpPr>
          <p:cNvPr id="12" name="TextBox 11">
            <a:extLst>
              <a:ext uri="{FF2B5EF4-FFF2-40B4-BE49-F238E27FC236}">
                <a16:creationId xmlns:a16="http://schemas.microsoft.com/office/drawing/2014/main" id="{35AD80FC-D390-2957-96D7-DD67CF36FC06}"/>
              </a:ext>
            </a:extLst>
          </p:cNvPr>
          <p:cNvSpPr txBox="1"/>
          <p:nvPr/>
        </p:nvSpPr>
        <p:spPr>
          <a:xfrm>
            <a:off x="718075" y="1876953"/>
            <a:ext cx="5054076" cy="800219"/>
          </a:xfrm>
          <a:prstGeom prst="rect">
            <a:avLst/>
          </a:prstGeom>
          <a:noFill/>
        </p:spPr>
        <p:txBody>
          <a:bodyPr wrap="square" rtlCol="0">
            <a:spAutoFit/>
          </a:bodyPr>
          <a:lstStyle/>
          <a:p>
            <a:r>
              <a:rPr lang="en-US" sz="1400" dirty="0">
                <a:hlinkClick r:id="rId8"/>
              </a:rPr>
              <a:t>https://miro.medium.com/v2/resize:fit:1400/1*IPB1WB5fFubOwSiMO3jfrg.jpeg</a:t>
            </a:r>
            <a:endParaRPr lang="en-US" sz="1400" dirty="0"/>
          </a:p>
          <a:p>
            <a:endParaRPr lang="en-US" dirty="0"/>
          </a:p>
        </p:txBody>
      </p:sp>
      <p:pic>
        <p:nvPicPr>
          <p:cNvPr id="35" name="Audio 34">
            <a:hlinkClick r:id="" action="ppaction://media"/>
            <a:extLst>
              <a:ext uri="{FF2B5EF4-FFF2-40B4-BE49-F238E27FC236}">
                <a16:creationId xmlns:a16="http://schemas.microsoft.com/office/drawing/2014/main" id="{34F793E9-3A46-6721-6F57-911F6B71EE71}"/>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4350919"/>
      </p:ext>
    </p:extLst>
  </p:cSld>
  <p:clrMapOvr>
    <a:masterClrMapping/>
  </p:clrMapOvr>
  <mc:AlternateContent xmlns:mc="http://schemas.openxmlformats.org/markup-compatibility/2006">
    <mc:Choice xmlns:p14="http://schemas.microsoft.com/office/powerpoint/2010/main" Requires="p14">
      <p:transition spd="slow" p14:dur="2000" advTm="37715"/>
    </mc:Choice>
    <mc:Fallback>
      <p:transition spd="slow" advTm="37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5000">
              <a:srgbClr val="F3FFFF"/>
            </a:gs>
            <a:gs pos="37992">
              <a:srgbClr val="FFFFFF"/>
            </a:gs>
            <a:gs pos="7000">
              <a:srgbClr val="EAFCFE"/>
            </a:gs>
          </a:gsLst>
          <a:lin ang="7200000" scaled="0"/>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0DED132-6EBC-88AD-E3AA-B781559F3410}"/>
              </a:ext>
            </a:extLst>
          </p:cNvPr>
          <p:cNvSpPr>
            <a:spLocks noGrp="1"/>
          </p:cNvSpPr>
          <p:nvPr>
            <p:ph type="title"/>
          </p:nvPr>
        </p:nvSpPr>
        <p:spPr/>
        <p:txBody>
          <a:bodyPr/>
          <a:lstStyle/>
          <a:p>
            <a:r>
              <a:rPr lang="en-US" dirty="0"/>
              <a:t>Table of contents</a:t>
            </a:r>
          </a:p>
        </p:txBody>
      </p:sp>
      <p:sp>
        <p:nvSpPr>
          <p:cNvPr id="14" name="Text Placeholder 13">
            <a:extLst>
              <a:ext uri="{FF2B5EF4-FFF2-40B4-BE49-F238E27FC236}">
                <a16:creationId xmlns:a16="http://schemas.microsoft.com/office/drawing/2014/main" id="{AB2B0F20-E5EA-7BA9-E0E2-FBADB62C1274}"/>
              </a:ext>
            </a:extLst>
          </p:cNvPr>
          <p:cNvSpPr>
            <a:spLocks noGrp="1"/>
          </p:cNvSpPr>
          <p:nvPr>
            <p:ph type="body" sz="quarter" idx="11"/>
          </p:nvPr>
        </p:nvSpPr>
        <p:spPr/>
        <p:txBody>
          <a:bodyPr/>
          <a:lstStyle/>
          <a:p>
            <a:r>
              <a:rPr lang="en-US" dirty="0"/>
              <a:t>Introduction to MWMNs</a:t>
            </a:r>
          </a:p>
        </p:txBody>
      </p:sp>
      <p:sp>
        <p:nvSpPr>
          <p:cNvPr id="15" name="Text Placeholder 14">
            <a:extLst>
              <a:ext uri="{FF2B5EF4-FFF2-40B4-BE49-F238E27FC236}">
                <a16:creationId xmlns:a16="http://schemas.microsoft.com/office/drawing/2014/main" id="{D4F57F62-C22D-9077-C28F-9527AAB2A2B7}"/>
              </a:ext>
            </a:extLst>
          </p:cNvPr>
          <p:cNvSpPr>
            <a:spLocks noGrp="1"/>
          </p:cNvSpPr>
          <p:nvPr>
            <p:ph type="body" sz="quarter" idx="15"/>
          </p:nvPr>
        </p:nvSpPr>
        <p:spPr/>
        <p:txBody>
          <a:bodyPr/>
          <a:lstStyle/>
          <a:p>
            <a:r>
              <a:rPr lang="en-US" dirty="0"/>
              <a:t>Pros and cons</a:t>
            </a:r>
          </a:p>
        </p:txBody>
      </p:sp>
      <p:sp>
        <p:nvSpPr>
          <p:cNvPr id="16" name="Text Placeholder 15">
            <a:extLst>
              <a:ext uri="{FF2B5EF4-FFF2-40B4-BE49-F238E27FC236}">
                <a16:creationId xmlns:a16="http://schemas.microsoft.com/office/drawing/2014/main" id="{C466FA44-6688-68E9-0FBC-82238C5D1132}"/>
              </a:ext>
            </a:extLst>
          </p:cNvPr>
          <p:cNvSpPr>
            <a:spLocks noGrp="1"/>
          </p:cNvSpPr>
          <p:nvPr>
            <p:ph type="body" sz="quarter" idx="16"/>
          </p:nvPr>
        </p:nvSpPr>
        <p:spPr>
          <a:xfrm>
            <a:off x="1144528" y="4007238"/>
            <a:ext cx="4557428" cy="477764"/>
          </a:xfrm>
        </p:spPr>
        <p:txBody>
          <a:bodyPr/>
          <a:lstStyle/>
          <a:p>
            <a:r>
              <a:rPr lang="en-US" dirty="0"/>
              <a:t>Routing protocols</a:t>
            </a:r>
          </a:p>
        </p:txBody>
      </p:sp>
      <p:sp>
        <p:nvSpPr>
          <p:cNvPr id="27" name="Text Placeholder 26">
            <a:extLst>
              <a:ext uri="{FF2B5EF4-FFF2-40B4-BE49-F238E27FC236}">
                <a16:creationId xmlns:a16="http://schemas.microsoft.com/office/drawing/2014/main" id="{7B66D7E6-39E6-08F9-A719-BDDF3666C24B}"/>
              </a:ext>
            </a:extLst>
          </p:cNvPr>
          <p:cNvSpPr>
            <a:spLocks noGrp="1"/>
          </p:cNvSpPr>
          <p:nvPr>
            <p:ph type="body" sz="quarter" idx="17"/>
          </p:nvPr>
        </p:nvSpPr>
        <p:spPr/>
        <p:txBody>
          <a:bodyPr/>
          <a:lstStyle/>
          <a:p>
            <a:r>
              <a:rPr lang="en-US" dirty="0"/>
              <a:t>Current and future developments</a:t>
            </a: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2</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11" name="Picture Placeholder 10" descr="A close-up of a network&#10;&#10;Description automatically generated with low confidence">
            <a:extLst>
              <a:ext uri="{FF2B5EF4-FFF2-40B4-BE49-F238E27FC236}">
                <a16:creationId xmlns:a16="http://schemas.microsoft.com/office/drawing/2014/main" id="{1E53C8D8-C4DB-5E1E-608D-2E374DB585EE}"/>
              </a:ext>
            </a:extLst>
          </p:cNvPr>
          <p:cNvPicPr>
            <a:picLocks noGrp="1" noChangeAspect="1"/>
          </p:cNvPicPr>
          <p:nvPr>
            <p:ph type="pic" sz="quarter" idx="14"/>
          </p:nvPr>
        </p:nvPicPr>
        <p:blipFill>
          <a:blip r:embed="rId5">
            <a:extLst>
              <a:ext uri="{837473B0-CC2E-450A-ABE3-18F120FF3D39}">
                <a1611:picAttrSrcUrl xmlns:a1611="http://schemas.microsoft.com/office/drawing/2016/11/main" r:id="rId6"/>
              </a:ext>
            </a:extLst>
          </a:blip>
          <a:srcRect l="3689" r="3689"/>
          <a:stretch>
            <a:fillRect/>
          </a:stretch>
        </p:blipFill>
        <p:spPr/>
      </p:pic>
      <p:pic>
        <p:nvPicPr>
          <p:cNvPr id="21" name="Audio 20">
            <a:hlinkClick r:id="" action="ppaction://media"/>
            <a:extLst>
              <a:ext uri="{FF2B5EF4-FFF2-40B4-BE49-F238E27FC236}">
                <a16:creationId xmlns:a16="http://schemas.microsoft.com/office/drawing/2014/main" id="{9B0F4076-5421-7E0D-0092-1C007F71A2F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02205006"/>
      </p:ext>
    </p:extLst>
  </p:cSld>
  <p:clrMapOvr>
    <a:masterClrMapping/>
  </p:clrMapOvr>
  <mc:AlternateContent xmlns:mc="http://schemas.openxmlformats.org/markup-compatibility/2006">
    <mc:Choice xmlns:p14="http://schemas.microsoft.com/office/powerpoint/2010/main" Requires="p14">
      <p:transition spd="slow" p14:dur="2000" advTm="51627"/>
    </mc:Choice>
    <mc:Fallback>
      <p:transition spd="slow" advTm="51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9000">
              <a:srgbClr val="FDFFFE"/>
            </a:gs>
            <a:gs pos="66000">
              <a:srgbClr val="F3FFFF"/>
            </a:gs>
            <a:gs pos="37992">
              <a:srgbClr val="FFFFFF"/>
            </a:gs>
            <a:gs pos="5000">
              <a:srgbClr val="EAFCFE"/>
            </a:gs>
          </a:gsLst>
          <a:lin ang="174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9E9CFE-1820-51D6-3F5B-5FD2FCD3B736}"/>
              </a:ext>
            </a:extLst>
          </p:cNvPr>
          <p:cNvSpPr>
            <a:spLocks noGrp="1"/>
          </p:cNvSpPr>
          <p:nvPr>
            <p:ph type="title"/>
          </p:nvPr>
        </p:nvSpPr>
        <p:spPr>
          <a:xfrm>
            <a:off x="6300216" y="2130552"/>
            <a:ext cx="4590288" cy="1024128"/>
          </a:xfrm>
        </p:spPr>
        <p:txBody>
          <a:bodyPr/>
          <a:lstStyle/>
          <a:p>
            <a:r>
              <a:rPr lang="nb-NO" dirty="0">
                <a:solidFill>
                  <a:srgbClr val="005F73"/>
                </a:solidFill>
              </a:rPr>
              <a:t>M</a:t>
            </a:r>
            <a:r>
              <a:rPr lang="en-US" dirty="0">
                <a:solidFill>
                  <a:srgbClr val="005F73"/>
                </a:solidFill>
              </a:rPr>
              <a:t>WMN</a:t>
            </a:r>
          </a:p>
        </p:txBody>
      </p:sp>
      <p:sp>
        <p:nvSpPr>
          <p:cNvPr id="18" name="Subtitle 17">
            <a:extLst>
              <a:ext uri="{FF2B5EF4-FFF2-40B4-BE49-F238E27FC236}">
                <a16:creationId xmlns:a16="http://schemas.microsoft.com/office/drawing/2014/main" id="{57D62F16-F75C-6B98-2080-BECC2DE82C16}"/>
              </a:ext>
            </a:extLst>
          </p:cNvPr>
          <p:cNvSpPr>
            <a:spLocks noGrp="1"/>
          </p:cNvSpPr>
          <p:nvPr>
            <p:ph type="subTitle" idx="1"/>
          </p:nvPr>
        </p:nvSpPr>
        <p:spPr>
          <a:xfrm>
            <a:off x="6298598" y="3348497"/>
            <a:ext cx="4591906" cy="1024128"/>
          </a:xfrm>
        </p:spPr>
        <p:txBody>
          <a:bodyPr>
            <a:normAutofit/>
          </a:bodyPr>
          <a:lstStyle/>
          <a:p>
            <a:r>
              <a:rPr lang="nb-NO" sz="2200" b="1" dirty="0" err="1">
                <a:solidFill>
                  <a:schemeClr val="tx2"/>
                </a:solidFill>
                <a:latin typeface="Segoe UI Semibold" panose="020B0502040204020203" pitchFamily="34" charset="0"/>
                <a:cs typeface="Segoe UI Semibold" panose="020B0502040204020203" pitchFamily="34" charset="0"/>
              </a:rPr>
              <a:t>What</a:t>
            </a:r>
            <a:r>
              <a:rPr lang="nb-NO" sz="2200" b="1" dirty="0">
                <a:solidFill>
                  <a:schemeClr val="tx2"/>
                </a:solidFill>
                <a:latin typeface="Segoe UI Semibold" panose="020B0502040204020203" pitchFamily="34" charset="0"/>
                <a:cs typeface="Segoe UI Semibold" panose="020B0502040204020203" pitchFamily="34" charset="0"/>
              </a:rPr>
              <a:t> </a:t>
            </a:r>
            <a:r>
              <a:rPr lang="nb-NO" sz="2200" b="1" dirty="0" err="1">
                <a:solidFill>
                  <a:schemeClr val="tx2"/>
                </a:solidFill>
                <a:latin typeface="Segoe UI Semibold" panose="020B0502040204020203" pitchFamily="34" charset="0"/>
                <a:cs typeface="Segoe UI Semibold" panose="020B0502040204020203" pitchFamily="34" charset="0"/>
              </a:rPr>
              <a:t>are</a:t>
            </a:r>
            <a:r>
              <a:rPr lang="nb-NO" sz="2200" b="1" dirty="0">
                <a:solidFill>
                  <a:schemeClr val="tx2"/>
                </a:solidFill>
                <a:latin typeface="Segoe UI Semibold" panose="020B0502040204020203" pitchFamily="34" charset="0"/>
                <a:cs typeface="Segoe UI Semibold" panose="020B0502040204020203" pitchFamily="34" charset="0"/>
              </a:rPr>
              <a:t> </a:t>
            </a:r>
            <a:r>
              <a:rPr lang="nb-NO" sz="2200" b="1" dirty="0" err="1">
                <a:solidFill>
                  <a:schemeClr val="tx2"/>
                </a:solidFill>
                <a:latin typeface="Segoe UI Semibold" panose="020B0502040204020203" pitchFamily="34" charset="0"/>
                <a:cs typeface="Segoe UI Semibold" panose="020B0502040204020203" pitchFamily="34" charset="0"/>
              </a:rPr>
              <a:t>MWMNs</a:t>
            </a:r>
            <a:r>
              <a:rPr lang="nb-NO" sz="2200" b="1" dirty="0">
                <a:solidFill>
                  <a:schemeClr val="tx2"/>
                </a:solidFill>
                <a:latin typeface="Segoe UI Semibold" panose="020B0502040204020203" pitchFamily="34" charset="0"/>
                <a:cs typeface="Segoe UI Semibold" panose="020B0502040204020203" pitchFamily="34" charset="0"/>
              </a:rPr>
              <a:t> (mobile </a:t>
            </a:r>
            <a:r>
              <a:rPr lang="nb-NO" sz="2200" b="1" dirty="0" err="1">
                <a:solidFill>
                  <a:schemeClr val="tx2"/>
                </a:solidFill>
                <a:latin typeface="Segoe UI Semibold" panose="020B0502040204020203" pitchFamily="34" charset="0"/>
                <a:cs typeface="Segoe UI Semibold" panose="020B0502040204020203" pitchFamily="34" charset="0"/>
              </a:rPr>
              <a:t>wireless</a:t>
            </a:r>
            <a:r>
              <a:rPr lang="nb-NO" sz="2200" b="1" dirty="0">
                <a:solidFill>
                  <a:schemeClr val="tx2"/>
                </a:solidFill>
                <a:latin typeface="Segoe UI Semibold" panose="020B0502040204020203" pitchFamily="34" charset="0"/>
                <a:cs typeface="Segoe UI Semibold" panose="020B0502040204020203" pitchFamily="34" charset="0"/>
              </a:rPr>
              <a:t> mesh </a:t>
            </a:r>
            <a:r>
              <a:rPr lang="nb-NO" sz="2200" b="1" dirty="0" err="1">
                <a:solidFill>
                  <a:schemeClr val="tx2"/>
                </a:solidFill>
                <a:latin typeface="Segoe UI Semibold" panose="020B0502040204020203" pitchFamily="34" charset="0"/>
                <a:cs typeface="Segoe UI Semibold" panose="020B0502040204020203" pitchFamily="34" charset="0"/>
              </a:rPr>
              <a:t>networks</a:t>
            </a:r>
            <a:r>
              <a:rPr lang="nb-NO" sz="2200" b="1" dirty="0">
                <a:solidFill>
                  <a:schemeClr val="tx2"/>
                </a:solidFill>
                <a:latin typeface="Segoe UI Semibold" panose="020B0502040204020203" pitchFamily="34" charset="0"/>
                <a:cs typeface="Segoe UI Semibold" panose="020B0502040204020203" pitchFamily="34" charset="0"/>
              </a:rPr>
              <a:t>)?</a:t>
            </a:r>
            <a:endParaRPr lang="en-US" sz="2200" b="1" dirty="0">
              <a:solidFill>
                <a:schemeClr val="tx2"/>
              </a:solidFill>
              <a:latin typeface="Segoe UI Semibold" panose="020B0502040204020203" pitchFamily="34" charset="0"/>
              <a:cs typeface="Segoe UI Semibold"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512952D5-BD3A-D900-4B88-B02099AD53D0}"/>
                  </a:ext>
                </a:extLst>
              </p:cNvPr>
              <p:cNvGraphicFramePr>
                <a:graphicFrameLocks noChangeAspect="1"/>
              </p:cNvGraphicFramePr>
              <p:nvPr>
                <p:extLst>
                  <p:ext uri="{D42A27DB-BD31-4B8C-83A1-F6EECF244321}">
                    <p14:modId xmlns:p14="http://schemas.microsoft.com/office/powerpoint/2010/main" val="3166947629"/>
                  </p:ext>
                </p:extLst>
              </p:nvPr>
            </p:nvGraphicFramePr>
            <p:xfrm>
              <a:off x="407654" y="1981031"/>
              <a:ext cx="5387092" cy="3030240"/>
            </p:xfrm>
            <a:graphic>
              <a:graphicData uri="http://schemas.microsoft.com/office/powerpoint/2016/slidezoom">
                <pslz:sldZm>
                  <pslz:sldZmObj sldId="1940" cId="248098906">
                    <pslz:zmPr id="{E7AF771F-1FEF-42E6-AF4B-2070D5864856}" returnToParent="0" transitionDur="1000">
                      <p166:blipFill xmlns:p166="http://schemas.microsoft.com/office/powerpoint/2016/6/main">
                        <a:blip r:embed="rId5"/>
                        <a:stretch>
                          <a:fillRect/>
                        </a:stretch>
                      </p166:blipFill>
                      <p166:spPr xmlns:p166="http://schemas.microsoft.com/office/powerpoint/2016/6/main">
                        <a:xfrm>
                          <a:off x="0" y="0"/>
                          <a:ext cx="5387092" cy="3030240"/>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512952D5-BD3A-D900-4B88-B02099AD53D0}"/>
                  </a:ext>
                </a:extLst>
              </p:cNvPr>
              <p:cNvPicPr>
                <a:picLocks noGrp="1" noRot="1" noChangeAspect="1" noMove="1" noResize="1" noEditPoints="1" noAdjustHandles="1" noChangeArrowheads="1" noChangeShapeType="1"/>
              </p:cNvPicPr>
              <p:nvPr/>
            </p:nvPicPr>
            <p:blipFill>
              <a:blip r:embed="rId6"/>
              <a:stretch>
                <a:fillRect/>
              </a:stretch>
            </p:blipFill>
            <p:spPr>
              <a:xfrm>
                <a:off x="407654" y="1981031"/>
                <a:ext cx="5387092" cy="3030240"/>
              </a:xfrm>
              <a:prstGeom prst="rect">
                <a:avLst/>
              </a:prstGeom>
              <a:ln w="3175">
                <a:solidFill>
                  <a:prstClr val="ltGray"/>
                </a:solidFill>
              </a:ln>
            </p:spPr>
          </p:pic>
        </mc:Fallback>
      </mc:AlternateContent>
      <p:pic>
        <p:nvPicPr>
          <p:cNvPr id="12" name="Audio 11">
            <a:hlinkClick r:id="" action="ppaction://media"/>
            <a:extLst>
              <a:ext uri="{FF2B5EF4-FFF2-40B4-BE49-F238E27FC236}">
                <a16:creationId xmlns:a16="http://schemas.microsoft.com/office/drawing/2014/main" id="{8393F740-9C99-51C7-7D34-99316E69F9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59875524"/>
      </p:ext>
    </p:extLst>
  </p:cSld>
  <p:clrMapOvr>
    <a:masterClrMapping/>
  </p:clrMapOvr>
  <mc:AlternateContent xmlns:mc="http://schemas.openxmlformats.org/markup-compatibility/2006">
    <mc:Choice xmlns:p14="http://schemas.microsoft.com/office/powerpoint/2010/main" Requires="p14">
      <p:transition spd="slow" p14:dur="2000" advTm="9040"/>
    </mc:Choice>
    <mc:Fallback>
      <p:transition spd="slow" advTm="9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89FDAD-9A93-8920-C4FA-40DBF63A10C4}"/>
              </a:ext>
            </a:extLst>
          </p:cNvPr>
          <p:cNvPicPr>
            <a:picLocks noChangeAspect="1"/>
          </p:cNvPicPr>
          <p:nvPr/>
        </p:nvPicPr>
        <p:blipFill>
          <a:blip r:embed="rId5"/>
          <a:stretch>
            <a:fillRect/>
          </a:stretch>
        </p:blipFill>
        <p:spPr>
          <a:xfrm>
            <a:off x="0" y="-623836"/>
            <a:ext cx="12192000" cy="8105671"/>
          </a:xfrm>
          <a:prstGeom prst="rect">
            <a:avLst/>
          </a:prstGeom>
        </p:spPr>
      </p:pic>
      <p:pic>
        <p:nvPicPr>
          <p:cNvPr id="7" name="Picture 6">
            <a:extLst>
              <a:ext uri="{FF2B5EF4-FFF2-40B4-BE49-F238E27FC236}">
                <a16:creationId xmlns:a16="http://schemas.microsoft.com/office/drawing/2014/main" id="{F9CE6434-65C6-B009-13A3-140C57BDE2E4}"/>
              </a:ext>
            </a:extLst>
          </p:cNvPr>
          <p:cNvPicPr>
            <a:picLocks noChangeAspect="1"/>
          </p:cNvPicPr>
          <p:nvPr/>
        </p:nvPicPr>
        <p:blipFill>
          <a:blip r:embed="rId6"/>
          <a:stretch>
            <a:fillRect/>
          </a:stretch>
        </p:blipFill>
        <p:spPr>
          <a:xfrm>
            <a:off x="375546" y="271891"/>
            <a:ext cx="11021987" cy="62154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D70ECC6D-A309-D87A-24F1-4E6DAFACA791}"/>
              </a:ext>
            </a:extLst>
          </p:cNvPr>
          <p:cNvSpPr txBox="1"/>
          <p:nvPr/>
        </p:nvSpPr>
        <p:spPr>
          <a:xfrm>
            <a:off x="3855308" y="6546148"/>
            <a:ext cx="5795319" cy="923330"/>
          </a:xfrm>
          <a:prstGeom prst="rect">
            <a:avLst/>
          </a:prstGeom>
          <a:noFill/>
        </p:spPr>
        <p:txBody>
          <a:bodyPr wrap="square" rtlCol="0">
            <a:spAutoFit/>
          </a:bodyPr>
          <a:lstStyle/>
          <a:p>
            <a:r>
              <a:rPr lang="en-US" dirty="0">
                <a:hlinkClick r:id="rId7"/>
              </a:rPr>
              <a:t>https://mews.sv.cmu.edu/research/resilient/</a:t>
            </a:r>
            <a:endParaRPr lang="en-US" dirty="0"/>
          </a:p>
          <a:p>
            <a:endParaRPr lang="en-US" dirty="0"/>
          </a:p>
          <a:p>
            <a:endParaRPr lang="en-US" dirty="0"/>
          </a:p>
        </p:txBody>
      </p:sp>
      <p:pic>
        <p:nvPicPr>
          <p:cNvPr id="13" name="Audio 12">
            <a:hlinkClick r:id="" action="ppaction://media"/>
            <a:extLst>
              <a:ext uri="{FF2B5EF4-FFF2-40B4-BE49-F238E27FC236}">
                <a16:creationId xmlns:a16="http://schemas.microsoft.com/office/drawing/2014/main" id="{0C899BDD-1D70-9B38-B9D5-60A8C0D2C285}"/>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8098906"/>
      </p:ext>
    </p:extLst>
  </p:cSld>
  <p:clrMapOvr>
    <a:masterClrMapping/>
  </p:clrMapOvr>
  <mc:AlternateContent xmlns:mc="http://schemas.openxmlformats.org/markup-compatibility/2006">
    <mc:Choice xmlns:p14="http://schemas.microsoft.com/office/powerpoint/2010/main" Requires="p14">
      <p:transition spd="slow" p14:dur="2000" advTm="122735"/>
    </mc:Choice>
    <mc:Fallback>
      <p:transition spd="slow" advTm="122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6020">
              <a:srgbClr val="F3FFFF"/>
            </a:gs>
            <a:gs pos="37992">
              <a:srgbClr val="FFFFFF"/>
            </a:gs>
            <a:gs pos="7000">
              <a:srgbClr val="EAFCFE"/>
            </a:gs>
          </a:gsLst>
          <a:lin ang="2700000" scaled="1"/>
          <a:tileRect/>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7FA792-7CC8-6C5F-8E4F-307FA211BACD}"/>
              </a:ext>
            </a:extLst>
          </p:cNvPr>
          <p:cNvSpPr>
            <a:spLocks noGrp="1"/>
          </p:cNvSpPr>
          <p:nvPr>
            <p:ph type="title"/>
          </p:nvPr>
        </p:nvSpPr>
        <p:spPr/>
        <p:txBody>
          <a:bodyPr>
            <a:noAutofit/>
          </a:bodyPr>
          <a:lstStyle/>
          <a:p>
            <a:pPr algn="ctr"/>
            <a:r>
              <a:rPr lang="en-US" sz="4800" b="1" dirty="0">
                <a:solidFill>
                  <a:schemeClr val="tx2"/>
                </a:solidFill>
                <a:latin typeface="Segoe UI" panose="020B0502040204020203" pitchFamily="34" charset="0"/>
                <a:cs typeface="Segoe UI" panose="020B0502040204020203" pitchFamily="34" charset="0"/>
              </a:rPr>
              <a:t>Advantages of using MWMNs</a:t>
            </a:r>
          </a:p>
        </p:txBody>
      </p:sp>
      <p:pic>
        <p:nvPicPr>
          <p:cNvPr id="3" name="Content Placeholder 2">
            <a:extLst>
              <a:ext uri="{FF2B5EF4-FFF2-40B4-BE49-F238E27FC236}">
                <a16:creationId xmlns:a16="http://schemas.microsoft.com/office/drawing/2014/main" id="{6B269C7F-AA24-868D-4C15-3EC95DADDE30}"/>
              </a:ext>
            </a:extLst>
          </p:cNvPr>
          <p:cNvPicPr>
            <a:picLocks noGrp="1" noChangeAspect="1"/>
          </p:cNvPicPr>
          <p:nvPr>
            <p:ph sz="quarter" idx="15"/>
          </p:nvPr>
        </p:nvPicPr>
        <p:blipFill>
          <a:blip r:embed="rId5"/>
          <a:stretch>
            <a:fillRect/>
          </a:stretch>
        </p:blipFill>
        <p:spPr>
          <a:xfrm>
            <a:off x="639763" y="2134350"/>
            <a:ext cx="5138737" cy="3421151"/>
          </a:xfrm>
        </p:spPr>
      </p:pic>
      <p:sp>
        <p:nvSpPr>
          <p:cNvPr id="8" name="Content Placeholder 7">
            <a:extLst>
              <a:ext uri="{FF2B5EF4-FFF2-40B4-BE49-F238E27FC236}">
                <a16:creationId xmlns:a16="http://schemas.microsoft.com/office/drawing/2014/main" id="{EDA96EA0-CE06-486B-C27D-F700C8A4B138}"/>
              </a:ext>
            </a:extLst>
          </p:cNvPr>
          <p:cNvSpPr>
            <a:spLocks noGrp="1"/>
          </p:cNvSpPr>
          <p:nvPr>
            <p:ph sz="quarter" idx="16"/>
          </p:nvPr>
        </p:nvSpPr>
        <p:spPr>
          <a:xfrm>
            <a:off x="6419088" y="2002536"/>
            <a:ext cx="5138928" cy="3978134"/>
          </a:xfrm>
        </p:spPr>
        <p:txBody>
          <a:bodyPr>
            <a:noAutofit/>
          </a:bodyPr>
          <a:lstStyle/>
          <a:p>
            <a:pPr marL="342900" indent="-342900">
              <a:spcBef>
                <a:spcPts val="0"/>
              </a:spcBef>
              <a:spcAft>
                <a:spcPts val="0"/>
              </a:spcAft>
              <a:buFont typeface="+mj-lt"/>
              <a:buAutoNum type="arabicPeriod"/>
            </a:pPr>
            <a:r>
              <a:rPr lang="en-US" sz="2800" dirty="0"/>
              <a:t> Self-organizing</a:t>
            </a:r>
          </a:p>
          <a:p>
            <a:pPr marL="342900" indent="-342900">
              <a:spcBef>
                <a:spcPts val="0"/>
              </a:spcBef>
              <a:spcAft>
                <a:spcPts val="0"/>
              </a:spcAft>
              <a:buFont typeface="+mj-lt"/>
              <a:buAutoNum type="arabicPeriod"/>
            </a:pPr>
            <a:endParaRPr lang="en-US" sz="2800" dirty="0"/>
          </a:p>
          <a:p>
            <a:pPr marL="342900" indent="-342900">
              <a:spcBef>
                <a:spcPts val="0"/>
              </a:spcBef>
              <a:spcAft>
                <a:spcPts val="0"/>
              </a:spcAft>
              <a:buFont typeface="+mj-lt"/>
              <a:buAutoNum type="arabicPeriod"/>
            </a:pPr>
            <a:r>
              <a:rPr lang="en-US" sz="2800" dirty="0"/>
              <a:t> Mobility</a:t>
            </a:r>
          </a:p>
          <a:p>
            <a:pPr marL="342900" indent="-342900">
              <a:spcBef>
                <a:spcPts val="0"/>
              </a:spcBef>
              <a:spcAft>
                <a:spcPts val="0"/>
              </a:spcAft>
              <a:buFont typeface="+mj-lt"/>
              <a:buAutoNum type="arabicPeriod"/>
            </a:pPr>
            <a:endParaRPr lang="en-US" sz="2800" dirty="0"/>
          </a:p>
          <a:p>
            <a:pPr marL="342900" indent="-342900">
              <a:spcBef>
                <a:spcPts val="0"/>
              </a:spcBef>
              <a:spcAft>
                <a:spcPts val="0"/>
              </a:spcAft>
              <a:buFont typeface="+mj-lt"/>
              <a:buAutoNum type="arabicPeriod"/>
            </a:pPr>
            <a:r>
              <a:rPr lang="en-US" sz="2800" dirty="0"/>
              <a:t>Resilience</a:t>
            </a:r>
          </a:p>
          <a:p>
            <a:pPr marL="342900" indent="-342900">
              <a:spcBef>
                <a:spcPts val="0"/>
              </a:spcBef>
              <a:spcAft>
                <a:spcPts val="0"/>
              </a:spcAft>
              <a:buFont typeface="+mj-lt"/>
              <a:buAutoNum type="arabicPeriod"/>
            </a:pPr>
            <a:endParaRPr lang="en-US" sz="2800" dirty="0"/>
          </a:p>
          <a:p>
            <a:pPr marL="342900" indent="-342900">
              <a:spcBef>
                <a:spcPts val="0"/>
              </a:spcBef>
              <a:spcAft>
                <a:spcPts val="0"/>
              </a:spcAft>
              <a:buFont typeface="+mj-lt"/>
              <a:buAutoNum type="arabicPeriod"/>
            </a:pPr>
            <a:r>
              <a:rPr lang="en-US" sz="2800" dirty="0"/>
              <a:t>Cost-effective</a:t>
            </a:r>
          </a:p>
          <a:p>
            <a:pPr marL="342900" indent="-342900">
              <a:spcBef>
                <a:spcPts val="0"/>
              </a:spcBef>
              <a:spcAft>
                <a:spcPts val="0"/>
              </a:spcAft>
              <a:buFont typeface="+mj-lt"/>
              <a:buAutoNum type="arabicPeriod"/>
            </a:pPr>
            <a:endParaRPr lang="en-US" sz="2800" dirty="0"/>
          </a:p>
          <a:p>
            <a:pPr marL="342900" indent="-342900">
              <a:spcBef>
                <a:spcPts val="0"/>
              </a:spcBef>
              <a:spcAft>
                <a:spcPts val="0"/>
              </a:spcAft>
              <a:buFont typeface="+mj-lt"/>
              <a:buAutoNum type="arabicPeriod"/>
            </a:pPr>
            <a:r>
              <a:rPr lang="en-US" sz="2800" dirty="0"/>
              <a:t>Scalability</a:t>
            </a:r>
          </a:p>
          <a:p>
            <a:pPr marL="342900" indent="-342900">
              <a:spcBef>
                <a:spcPts val="0"/>
              </a:spcBef>
              <a:spcAft>
                <a:spcPts val="0"/>
              </a:spcAft>
              <a:buFont typeface="+mj-lt"/>
              <a:buAutoNum type="arabicPeriod"/>
            </a:pPr>
            <a:endParaRPr lang="en-US" sz="1600" dirty="0"/>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5</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18" name="Audio 17">
            <a:hlinkClick r:id="" action="ppaction://media"/>
            <a:extLst>
              <a:ext uri="{FF2B5EF4-FFF2-40B4-BE49-F238E27FC236}">
                <a16:creationId xmlns:a16="http://schemas.microsoft.com/office/drawing/2014/main" id="{846B1734-2D4F-3699-F942-BD29D9A443F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1378934"/>
      </p:ext>
    </p:extLst>
  </p:cSld>
  <p:clrMapOvr>
    <a:masterClrMapping/>
  </p:clrMapOvr>
  <mc:AlternateContent xmlns:mc="http://schemas.openxmlformats.org/markup-compatibility/2006">
    <mc:Choice xmlns:p14="http://schemas.microsoft.com/office/powerpoint/2010/main" Requires="p14">
      <p:transition spd="slow" p14:dur="2000" advTm="113172"/>
    </mc:Choice>
    <mc:Fallback>
      <p:transition spd="slow" advTm="113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8000">
              <a:srgbClr val="FDFFFE"/>
            </a:gs>
            <a:gs pos="69000">
              <a:srgbClr val="F3FFFF"/>
            </a:gs>
            <a:gs pos="39000">
              <a:srgbClr val="FFFFFF"/>
            </a:gs>
            <a:gs pos="8000">
              <a:srgbClr val="EAFCFE"/>
            </a:gs>
          </a:gsLst>
          <a:lin ang="16200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C5E7E2-8ACA-2171-0756-5D827A2D175F}"/>
              </a:ext>
            </a:extLst>
          </p:cNvPr>
          <p:cNvSpPr>
            <a:spLocks noGrp="1"/>
          </p:cNvSpPr>
          <p:nvPr>
            <p:ph type="title"/>
          </p:nvPr>
        </p:nvSpPr>
        <p:spPr/>
        <p:txBody>
          <a:bodyPr>
            <a:noAutofit/>
          </a:bodyPr>
          <a:lstStyle/>
          <a:p>
            <a:r>
              <a:rPr lang="en-US" sz="3200" b="1" dirty="0">
                <a:solidFill>
                  <a:schemeClr val="tx2"/>
                </a:solidFill>
                <a:latin typeface="Segoe UI" panose="020B0502040204020203" pitchFamily="34" charset="0"/>
                <a:ea typeface="+mn-lt"/>
                <a:cs typeface="Segoe UI" panose="020B0502040204020203" pitchFamily="34" charset="0"/>
              </a:rPr>
              <a:t>Disadvantages of usin</a:t>
            </a:r>
            <a:r>
              <a:rPr lang="en-US" dirty="0">
                <a:latin typeface="Segoe UI" panose="020B0502040204020203" pitchFamily="34" charset="0"/>
                <a:ea typeface="+mn-lt"/>
                <a:cs typeface="Segoe UI" panose="020B0502040204020203" pitchFamily="34" charset="0"/>
              </a:rPr>
              <a:t>g MWMNs</a:t>
            </a:r>
            <a:endParaRPr lang="en-US" sz="3200" b="1" dirty="0">
              <a:solidFill>
                <a:schemeClr val="tx2"/>
              </a:solidFill>
              <a:latin typeface="Segoe UI" panose="020B0502040204020203" pitchFamily="34" charset="0"/>
              <a:cs typeface="Segoe UI" panose="020B0502040204020203" pitchFamily="34" charset="0"/>
            </a:endParaRPr>
          </a:p>
        </p:txBody>
      </p:sp>
      <p:sp>
        <p:nvSpPr>
          <p:cNvPr id="26" name="Text Placeholder 25">
            <a:extLst>
              <a:ext uri="{FF2B5EF4-FFF2-40B4-BE49-F238E27FC236}">
                <a16:creationId xmlns:a16="http://schemas.microsoft.com/office/drawing/2014/main" id="{2730EBBC-CCDD-2776-7F07-C42282E83152}"/>
              </a:ext>
            </a:extLst>
          </p:cNvPr>
          <p:cNvSpPr>
            <a:spLocks noGrp="1"/>
          </p:cNvSpPr>
          <p:nvPr>
            <p:ph type="body" sz="quarter" idx="11"/>
          </p:nvPr>
        </p:nvSpPr>
        <p:spPr/>
        <p:txBody>
          <a:bodyPr/>
          <a:lstStyle/>
          <a:p>
            <a:r>
              <a:rPr lang="en-US" b="1" dirty="0"/>
              <a:t>Complexity</a:t>
            </a:r>
            <a:endParaRPr lang="en-US" dirty="0"/>
          </a:p>
        </p:txBody>
      </p:sp>
      <p:sp>
        <p:nvSpPr>
          <p:cNvPr id="28" name="Text Placeholder 27">
            <a:extLst>
              <a:ext uri="{FF2B5EF4-FFF2-40B4-BE49-F238E27FC236}">
                <a16:creationId xmlns:a16="http://schemas.microsoft.com/office/drawing/2014/main" id="{BC403247-E18A-6A9D-94C4-F82305CF2329}"/>
              </a:ext>
            </a:extLst>
          </p:cNvPr>
          <p:cNvSpPr>
            <a:spLocks noGrp="1"/>
          </p:cNvSpPr>
          <p:nvPr>
            <p:ph type="body" sz="quarter" idx="15"/>
          </p:nvPr>
        </p:nvSpPr>
        <p:spPr/>
        <p:txBody>
          <a:bodyPr/>
          <a:lstStyle/>
          <a:p>
            <a:r>
              <a:rPr lang="en-US" b="1" dirty="0"/>
              <a:t>Interference</a:t>
            </a:r>
            <a:endParaRPr lang="en-US" dirty="0"/>
          </a:p>
        </p:txBody>
      </p:sp>
      <p:sp>
        <p:nvSpPr>
          <p:cNvPr id="29" name="Text Placeholder 28">
            <a:extLst>
              <a:ext uri="{FF2B5EF4-FFF2-40B4-BE49-F238E27FC236}">
                <a16:creationId xmlns:a16="http://schemas.microsoft.com/office/drawing/2014/main" id="{C292CE53-28BA-6479-7A0C-78CFAB2746E1}"/>
              </a:ext>
            </a:extLst>
          </p:cNvPr>
          <p:cNvSpPr>
            <a:spLocks noGrp="1"/>
          </p:cNvSpPr>
          <p:nvPr>
            <p:ph type="body" sz="quarter" idx="16"/>
          </p:nvPr>
        </p:nvSpPr>
        <p:spPr/>
        <p:txBody>
          <a:bodyPr/>
          <a:lstStyle/>
          <a:p>
            <a:r>
              <a:rPr lang="en-US" b="1" dirty="0"/>
              <a:t>Latency</a:t>
            </a:r>
            <a:endParaRPr lang="en-US" dirty="0"/>
          </a:p>
        </p:txBody>
      </p:sp>
      <p:sp>
        <p:nvSpPr>
          <p:cNvPr id="30" name="Text Placeholder 29">
            <a:extLst>
              <a:ext uri="{FF2B5EF4-FFF2-40B4-BE49-F238E27FC236}">
                <a16:creationId xmlns:a16="http://schemas.microsoft.com/office/drawing/2014/main" id="{2CAF7155-3008-2F00-6824-974912FE8AE8}"/>
              </a:ext>
            </a:extLst>
          </p:cNvPr>
          <p:cNvSpPr>
            <a:spLocks noGrp="1"/>
          </p:cNvSpPr>
          <p:nvPr>
            <p:ph type="body" sz="quarter" idx="17"/>
          </p:nvPr>
        </p:nvSpPr>
        <p:spPr/>
        <p:txBody>
          <a:bodyPr/>
          <a:lstStyle/>
          <a:p>
            <a:r>
              <a:rPr lang="en-US" b="1" dirty="0"/>
              <a:t>Lower </a:t>
            </a:r>
            <a:r>
              <a:rPr lang="en-US" dirty="0"/>
              <a:t>d</a:t>
            </a:r>
            <a:r>
              <a:rPr lang="en-US" b="1" dirty="0"/>
              <a:t>ata </a:t>
            </a:r>
            <a:r>
              <a:rPr lang="en-US" dirty="0"/>
              <a:t>r</a:t>
            </a:r>
            <a:r>
              <a:rPr lang="en-US" b="1" dirty="0"/>
              <a:t>ates</a:t>
            </a:r>
            <a:endParaRPr lang="en-US" dirty="0"/>
          </a:p>
        </p:txBody>
      </p:sp>
      <p:sp>
        <p:nvSpPr>
          <p:cNvPr id="31" name="Text Placeholder 30">
            <a:extLst>
              <a:ext uri="{FF2B5EF4-FFF2-40B4-BE49-F238E27FC236}">
                <a16:creationId xmlns:a16="http://schemas.microsoft.com/office/drawing/2014/main" id="{15618A3B-5ED3-A351-040C-9F6E129FF62B}"/>
              </a:ext>
            </a:extLst>
          </p:cNvPr>
          <p:cNvSpPr>
            <a:spLocks noGrp="1"/>
          </p:cNvSpPr>
          <p:nvPr>
            <p:ph type="body" sz="quarter" idx="18"/>
          </p:nvPr>
        </p:nvSpPr>
        <p:spPr>
          <a:xfrm>
            <a:off x="7155536" y="4693042"/>
            <a:ext cx="5139437" cy="477764"/>
          </a:xfrm>
        </p:spPr>
        <p:txBody>
          <a:bodyPr/>
          <a:lstStyle/>
          <a:p>
            <a:r>
              <a:rPr lang="en-US" b="1" dirty="0"/>
              <a:t>Limited range of individual </a:t>
            </a:r>
            <a:r>
              <a:rPr lang="en-US" dirty="0"/>
              <a:t>n</a:t>
            </a:r>
            <a:r>
              <a:rPr lang="en-US" b="1" dirty="0"/>
              <a:t>odes</a:t>
            </a:r>
            <a:endParaRPr lang="en-US" dirty="0"/>
          </a:p>
        </p:txBody>
      </p:sp>
      <p:sp>
        <p:nvSpPr>
          <p:cNvPr id="12" name="Content Placeholder 2">
            <a:extLst>
              <a:ext uri="{FF2B5EF4-FFF2-40B4-BE49-F238E27FC236}">
                <a16:creationId xmlns:a16="http://schemas.microsoft.com/office/drawing/2014/main" id="{D992514B-EA55-CDF0-51C9-C73B11745207}"/>
              </a:ext>
            </a:extLst>
          </p:cNvPr>
          <p:cNvSpPr txBox="1">
            <a:spLocks/>
          </p:cNvSpPr>
          <p:nvPr/>
        </p:nvSpPr>
        <p:spPr>
          <a:xfrm>
            <a:off x="6812124" y="1474457"/>
            <a:ext cx="4187767" cy="406564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spcAft>
                <a:spcPts val="1200"/>
              </a:spcAft>
              <a:buFontTx/>
              <a:buNone/>
              <a:defRPr lang="en-US" sz="1400" kern="1200" smtClean="0">
                <a:solidFill>
                  <a:schemeClr val="tx1">
                    <a:lumMod val="75000"/>
                    <a:lumOff val="25000"/>
                  </a:schemeClr>
                </a:solidFill>
                <a:latin typeface="+mn-lt"/>
                <a:ea typeface="+mn-ea"/>
                <a:cs typeface="+mn-cs"/>
              </a:defRPr>
            </a:lvl1pPr>
            <a:lvl2pPr marL="2286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6858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1430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1600200" indent="-228600" algn="l" defTabSz="914400" rtl="0" eaLnBrk="1" latinLnBrk="0" hangingPunct="1">
              <a:lnSpc>
                <a:spcPct val="100000"/>
              </a:lnSpc>
              <a:spcBef>
                <a:spcPts val="1000"/>
              </a:spcBef>
              <a:spcAft>
                <a:spcPts val="1200"/>
              </a:spcAft>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1.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2.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3.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4. </a:t>
            </a:r>
          </a:p>
          <a:p>
            <a:pPr>
              <a:lnSpc>
                <a:spcPct val="150000"/>
              </a:lnSpc>
            </a:pPr>
            <a:r>
              <a:rPr lang="en-US" sz="2200" b="1" dirty="0">
                <a:solidFill>
                  <a:schemeClr val="tx2"/>
                </a:solidFill>
                <a:latin typeface="Segoe UI Semibold" panose="020B0502040204020203" pitchFamily="34" charset="0"/>
                <a:cs typeface="Segoe UI Semibold" panose="020B0502040204020203" pitchFamily="34" charset="0"/>
              </a:rPr>
              <a:t>5.</a:t>
            </a:r>
          </a:p>
        </p:txBody>
      </p:sp>
      <p:sp>
        <p:nvSpPr>
          <p:cNvPr id="5" name="Slide Number Placeholder 7">
            <a:extLst>
              <a:ext uri="{FF2B5EF4-FFF2-40B4-BE49-F238E27FC236}">
                <a16:creationId xmlns:a16="http://schemas.microsoft.com/office/drawing/2014/main" id="{9660C059-EAFF-4EED-4E6F-C1DBC4AE1157}"/>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6</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pic>
        <p:nvPicPr>
          <p:cNvPr id="17" name="Audio 16">
            <a:hlinkClick r:id="" action="ppaction://media"/>
            <a:extLst>
              <a:ext uri="{FF2B5EF4-FFF2-40B4-BE49-F238E27FC236}">
                <a16:creationId xmlns:a16="http://schemas.microsoft.com/office/drawing/2014/main" id="{6DB5803E-69E4-823F-83E0-0C4BF0D3260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03650227"/>
      </p:ext>
    </p:extLst>
  </p:cSld>
  <p:clrMapOvr>
    <a:masterClrMapping/>
  </p:clrMapOvr>
  <mc:AlternateContent xmlns:mc="http://schemas.openxmlformats.org/markup-compatibility/2006">
    <mc:Choice xmlns:p14="http://schemas.microsoft.com/office/powerpoint/2010/main" Requires="p14">
      <p:transition spd="slow" p14:dur="2000" advTm="147657"/>
    </mc:Choice>
    <mc:Fallback>
      <p:transition spd="slow" advTm="147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p:txBody>
          <a:bodyPr/>
          <a:lstStyle/>
          <a:p>
            <a:r>
              <a:rPr lang="en-US" dirty="0"/>
              <a:t>Routing protocol types</a:t>
            </a:r>
          </a:p>
        </p:txBody>
      </p:sp>
      <p:sp>
        <p:nvSpPr>
          <p:cNvPr id="13" name="Text Placeholder 12">
            <a:extLst>
              <a:ext uri="{FF2B5EF4-FFF2-40B4-BE49-F238E27FC236}">
                <a16:creationId xmlns:a16="http://schemas.microsoft.com/office/drawing/2014/main" id="{B0F4DABC-776E-129B-FA8C-661326A791F1}"/>
              </a:ext>
            </a:extLst>
          </p:cNvPr>
          <p:cNvSpPr>
            <a:spLocks noGrp="1"/>
          </p:cNvSpPr>
          <p:nvPr>
            <p:ph type="body" sz="quarter" idx="11"/>
          </p:nvPr>
        </p:nvSpPr>
        <p:spPr>
          <a:xfrm>
            <a:off x="8269148" y="3076832"/>
            <a:ext cx="4050537" cy="2266227"/>
          </a:xfrm>
        </p:spPr>
        <p:txBody>
          <a:bodyPr/>
          <a:lstStyle/>
          <a:p>
            <a:endParaRPr lang="en-US" sz="2400" dirty="0"/>
          </a:p>
          <a:p>
            <a:endParaRPr lang="en-US" sz="2400" dirty="0"/>
          </a:p>
          <a:p>
            <a:pPr marL="285750" lvl="1" indent="-285750">
              <a:buFont typeface="Arial" panose="020B0604020202020204" pitchFamily="34" charset="0"/>
              <a:buChar char="•"/>
            </a:pPr>
            <a:r>
              <a:rPr lang="en-US" sz="2400" b="1" dirty="0"/>
              <a:t>Proactive (table-driven)</a:t>
            </a:r>
          </a:p>
          <a:p>
            <a:pPr marL="285750" lvl="1" indent="-285750">
              <a:buFont typeface="Arial" panose="020B0604020202020204" pitchFamily="34" charset="0"/>
              <a:buChar char="•"/>
            </a:pPr>
            <a:r>
              <a:rPr lang="en-US" sz="2400" b="1" dirty="0"/>
              <a:t>Reactive (on-demand)</a:t>
            </a:r>
          </a:p>
          <a:p>
            <a:pPr marL="285750" lvl="1" indent="-285750">
              <a:buFont typeface="Arial" panose="020B0604020202020204" pitchFamily="34" charset="0"/>
              <a:buChar char="•"/>
            </a:pPr>
            <a:r>
              <a:rPr lang="en-US" sz="2400" b="1" dirty="0"/>
              <a:t>Hybrid</a:t>
            </a:r>
          </a:p>
          <a:p>
            <a:pPr marL="285750" lvl="1" indent="-285750">
              <a:buFont typeface="Arial" panose="020B0604020202020204" pitchFamily="34" charset="0"/>
              <a:buChar char="•"/>
            </a:pPr>
            <a:endParaRPr lang="en-US" sz="2400" b="1" dirty="0"/>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7</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sp>
        <p:nvSpPr>
          <p:cNvPr id="4" name="Media Placeholder 3">
            <a:extLst>
              <a:ext uri="{FF2B5EF4-FFF2-40B4-BE49-F238E27FC236}">
                <a16:creationId xmlns:a16="http://schemas.microsoft.com/office/drawing/2014/main" id="{A2AD685D-15AD-6028-0FC2-BFC9FA99663E}"/>
              </a:ext>
            </a:extLst>
          </p:cNvPr>
          <p:cNvSpPr>
            <a:spLocks noGrp="1"/>
          </p:cNvSpPr>
          <p:nvPr>
            <p:ph type="media" sz="quarter" idx="10"/>
          </p:nvPr>
        </p:nvSpPr>
        <p:spPr/>
      </p:sp>
      <p:pic>
        <p:nvPicPr>
          <p:cNvPr id="22" name="Audio 21">
            <a:hlinkClick r:id="" action="ppaction://media"/>
            <a:extLst>
              <a:ext uri="{FF2B5EF4-FFF2-40B4-BE49-F238E27FC236}">
                <a16:creationId xmlns:a16="http://schemas.microsoft.com/office/drawing/2014/main" id="{3DF0839A-CB4A-3E6A-BD29-90362E8E3FD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99772076"/>
      </p:ext>
    </p:extLst>
  </p:cSld>
  <p:clrMapOvr>
    <a:masterClrMapping/>
  </p:clrMapOvr>
  <mc:AlternateContent xmlns:mc="http://schemas.openxmlformats.org/markup-compatibility/2006">
    <mc:Choice xmlns:p14="http://schemas.microsoft.com/office/powerpoint/2010/main" Requires="p14">
      <p:transition spd="slow" p14:dur="2000" advTm="187913"/>
    </mc:Choice>
    <mc:Fallback>
      <p:transition spd="slow" advTm="187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rgbClr val="FDFFFE"/>
            </a:gs>
            <a:gs pos="66020">
              <a:srgbClr val="F3FFFF"/>
            </a:gs>
            <a:gs pos="37992">
              <a:srgbClr val="FFFFFF"/>
            </a:gs>
            <a:gs pos="7000">
              <a:srgbClr val="EAFCFE"/>
            </a:gs>
          </a:gsLst>
          <a:lin ang="4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F6731-6DB9-4A9F-1DFF-AAFDE05A3C61}"/>
              </a:ext>
            </a:extLst>
          </p:cNvPr>
          <p:cNvSpPr>
            <a:spLocks noGrp="1"/>
          </p:cNvSpPr>
          <p:nvPr>
            <p:ph type="title"/>
          </p:nvPr>
        </p:nvSpPr>
        <p:spPr/>
        <p:txBody>
          <a:bodyPr/>
          <a:lstStyle/>
          <a:p>
            <a:r>
              <a:rPr lang="en-US" dirty="0"/>
              <a:t>Routing protocols</a:t>
            </a:r>
          </a:p>
        </p:txBody>
      </p:sp>
      <p:sp>
        <p:nvSpPr>
          <p:cNvPr id="13" name="Text Placeholder 12">
            <a:extLst>
              <a:ext uri="{FF2B5EF4-FFF2-40B4-BE49-F238E27FC236}">
                <a16:creationId xmlns:a16="http://schemas.microsoft.com/office/drawing/2014/main" id="{B0F4DABC-776E-129B-FA8C-661326A791F1}"/>
              </a:ext>
            </a:extLst>
          </p:cNvPr>
          <p:cNvSpPr>
            <a:spLocks noGrp="1"/>
          </p:cNvSpPr>
          <p:nvPr>
            <p:ph type="body" sz="quarter" idx="11"/>
          </p:nvPr>
        </p:nvSpPr>
        <p:spPr>
          <a:xfrm>
            <a:off x="8269148" y="1566590"/>
            <a:ext cx="4050537" cy="3660318"/>
          </a:xfrm>
        </p:spPr>
        <p:txBody>
          <a:bodyPr/>
          <a:lstStyle/>
          <a:p>
            <a:r>
              <a:rPr lang="en-US" sz="2400" dirty="0"/>
              <a:t>Which routing protocols and why</a:t>
            </a:r>
          </a:p>
          <a:p>
            <a:endParaRPr lang="en-US" sz="2400" dirty="0"/>
          </a:p>
          <a:p>
            <a:pPr marL="285750" lvl="1" indent="-285750">
              <a:buFont typeface="Arial" panose="020B0604020202020204" pitchFamily="34" charset="0"/>
              <a:buChar char="•"/>
            </a:pPr>
            <a:r>
              <a:rPr lang="en-US" sz="2400" b="1" dirty="0"/>
              <a:t>DSDV</a:t>
            </a:r>
          </a:p>
          <a:p>
            <a:pPr marL="285750" lvl="1" indent="-285750">
              <a:buFont typeface="Arial" panose="020B0604020202020204" pitchFamily="34" charset="0"/>
              <a:buChar char="•"/>
            </a:pPr>
            <a:r>
              <a:rPr lang="en-US" sz="2400" b="1" dirty="0"/>
              <a:t>B.A.T.M.A.N</a:t>
            </a:r>
          </a:p>
        </p:txBody>
      </p:sp>
      <p:sp>
        <p:nvSpPr>
          <p:cNvPr id="19" name="Slide Number Placeholder 7">
            <a:extLst>
              <a:ext uri="{FF2B5EF4-FFF2-40B4-BE49-F238E27FC236}">
                <a16:creationId xmlns:a16="http://schemas.microsoft.com/office/drawing/2014/main" id="{BE71C81B-D2D7-0980-5857-B1C98347E578}"/>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8</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sp>
        <p:nvSpPr>
          <p:cNvPr id="4" name="Media Placeholder 3">
            <a:extLst>
              <a:ext uri="{FF2B5EF4-FFF2-40B4-BE49-F238E27FC236}">
                <a16:creationId xmlns:a16="http://schemas.microsoft.com/office/drawing/2014/main" id="{A2AD685D-15AD-6028-0FC2-BFC9FA99663E}"/>
              </a:ext>
            </a:extLst>
          </p:cNvPr>
          <p:cNvSpPr>
            <a:spLocks noGrp="1"/>
          </p:cNvSpPr>
          <p:nvPr>
            <p:ph type="media" sz="quarter" idx="10"/>
          </p:nvPr>
        </p:nvSpPr>
        <p:spPr/>
      </p:sp>
      <p:pic>
        <p:nvPicPr>
          <p:cNvPr id="14" name="Picture 13" descr="A map with lines and dots&#10;&#10;Description automatically generated with low confidence">
            <a:extLst>
              <a:ext uri="{FF2B5EF4-FFF2-40B4-BE49-F238E27FC236}">
                <a16:creationId xmlns:a16="http://schemas.microsoft.com/office/drawing/2014/main" id="{06BB1B23-F002-11C9-8529-6326BA9B07A8}"/>
              </a:ext>
            </a:extLst>
          </p:cNvPr>
          <p:cNvPicPr>
            <a:picLocks noChangeAspect="1"/>
          </p:cNvPicPr>
          <p:nvPr/>
        </p:nvPicPr>
        <p:blipFill>
          <a:blip r:embed="rId5"/>
          <a:stretch>
            <a:fillRect/>
          </a:stretch>
        </p:blipFill>
        <p:spPr>
          <a:xfrm>
            <a:off x="1118692" y="2178492"/>
            <a:ext cx="5852172" cy="3291847"/>
          </a:xfrm>
          <a:prstGeom prst="rect">
            <a:avLst/>
          </a:prstGeom>
        </p:spPr>
      </p:pic>
      <p:pic>
        <p:nvPicPr>
          <p:cNvPr id="17" name="Graphic 16">
            <a:extLst>
              <a:ext uri="{FF2B5EF4-FFF2-40B4-BE49-F238E27FC236}">
                <a16:creationId xmlns:a16="http://schemas.microsoft.com/office/drawing/2014/main" id="{56FBDAE7-4057-45FE-EB7E-C6E34D8719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6000" y="5663356"/>
            <a:ext cx="2248778" cy="896130"/>
          </a:xfrm>
          <a:prstGeom prst="rect">
            <a:avLst/>
          </a:prstGeom>
        </p:spPr>
      </p:pic>
      <p:pic>
        <p:nvPicPr>
          <p:cNvPr id="29" name="Audio 28">
            <a:hlinkClick r:id="" action="ppaction://media"/>
            <a:extLst>
              <a:ext uri="{FF2B5EF4-FFF2-40B4-BE49-F238E27FC236}">
                <a16:creationId xmlns:a16="http://schemas.microsoft.com/office/drawing/2014/main" id="{7FAD0D4F-5CC2-4050-AC54-B28EDECEB5C6}"/>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4328793"/>
      </p:ext>
    </p:extLst>
  </p:cSld>
  <p:clrMapOvr>
    <a:masterClrMapping/>
  </p:clrMapOvr>
  <mc:AlternateContent xmlns:mc="http://schemas.openxmlformats.org/markup-compatibility/2006">
    <mc:Choice xmlns:p14="http://schemas.microsoft.com/office/powerpoint/2010/main" Requires="p14">
      <p:transition spd="slow" p14:dur="2000" advTm="13548"/>
    </mc:Choice>
    <mc:Fallback>
      <p:transition spd="slow" advTm="13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DFFFE"/>
            </a:gs>
            <a:gs pos="65000">
              <a:srgbClr val="F3FFFF"/>
            </a:gs>
            <a:gs pos="37992">
              <a:srgbClr val="FFFFFF"/>
            </a:gs>
            <a:gs pos="8000">
              <a:srgbClr val="EAFCFE"/>
            </a:gs>
          </a:gsLst>
          <a:lin ang="17400000" scaled="0"/>
          <a:tileRect/>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7169C0-7EAF-938E-14B7-CF06762D00F3}"/>
              </a:ext>
            </a:extLst>
          </p:cNvPr>
          <p:cNvSpPr>
            <a:spLocks noGrp="1"/>
          </p:cNvSpPr>
          <p:nvPr>
            <p:ph type="title"/>
          </p:nvPr>
        </p:nvSpPr>
        <p:spPr/>
        <p:txBody>
          <a:bodyPr/>
          <a:lstStyle/>
          <a:p>
            <a:r>
              <a:rPr lang="en-US" dirty="0"/>
              <a:t>Proactive (table-driven) routing protocols</a:t>
            </a:r>
          </a:p>
        </p:txBody>
      </p:sp>
      <p:sp>
        <p:nvSpPr>
          <p:cNvPr id="7" name="Slide Number Placeholder 7">
            <a:extLst>
              <a:ext uri="{FF2B5EF4-FFF2-40B4-BE49-F238E27FC236}">
                <a16:creationId xmlns:a16="http://schemas.microsoft.com/office/drawing/2014/main" id="{D6070869-402B-F0CE-748B-0BF0AE47078C}"/>
              </a:ext>
            </a:extLst>
          </p:cNvPr>
          <p:cNvSpPr txBox="1">
            <a:spLocks/>
          </p:cNvSpPr>
          <p:nvPr/>
        </p:nvSpPr>
        <p:spPr>
          <a:xfrm>
            <a:off x="8894343" y="619436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94A09A9-5501-47C1-A89A-A340965A2BE2}" type="slidenum">
              <a:rPr lang="en-US" sz="1400" smtClean="0">
                <a:solidFill>
                  <a:schemeClr val="bg2">
                    <a:lumMod val="50000"/>
                  </a:schemeClr>
                </a:solidFill>
                <a:latin typeface="Segoe UI" panose="020B0502040204020203" pitchFamily="34" charset="0"/>
                <a:cs typeface="Segoe UI" panose="020B0502040204020203" pitchFamily="34" charset="0"/>
              </a:rPr>
              <a:pPr algn="r"/>
              <a:t>9</a:t>
            </a:fld>
            <a:endParaRPr lang="en-US" sz="1400" dirty="0">
              <a:solidFill>
                <a:schemeClr val="bg2">
                  <a:lumMod val="50000"/>
                </a:schemeClr>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ACDCF599-1090-A02D-7730-3ABCA0D212F0}"/>
              </a:ext>
            </a:extLst>
          </p:cNvPr>
          <p:cNvSpPr txBox="1"/>
          <p:nvPr/>
        </p:nvSpPr>
        <p:spPr>
          <a:xfrm>
            <a:off x="61300" y="6022980"/>
            <a:ext cx="6472716" cy="707886"/>
          </a:xfrm>
          <a:prstGeom prst="rect">
            <a:avLst/>
          </a:prstGeom>
          <a:noFill/>
        </p:spPr>
        <p:txBody>
          <a:bodyPr wrap="square" rtlCol="0">
            <a:spAutoFit/>
          </a:bodyPr>
          <a:lstStyle/>
          <a:p>
            <a:r>
              <a:rPr lang="en-US" sz="1100" dirty="0">
                <a:hlinkClick r:id="rId5"/>
              </a:rPr>
              <a:t>https://www.researchgate.net/publication/46391968/figure/fig5/AS:668606006317068@1536419502601/Counting-to-infinity-problem-Consider-nodes-A-B-C-and-D-making-up-a-MANET-as.png</a:t>
            </a:r>
            <a:endParaRPr lang="en-US" sz="1100" dirty="0"/>
          </a:p>
          <a:p>
            <a:endParaRPr lang="en-US" dirty="0"/>
          </a:p>
        </p:txBody>
      </p:sp>
      <p:pic>
        <p:nvPicPr>
          <p:cNvPr id="3" name="Content Placeholder 2" descr="A picture containing circle, line, diagram, drawing&#10;&#10;Description automatically generated">
            <a:extLst>
              <a:ext uri="{FF2B5EF4-FFF2-40B4-BE49-F238E27FC236}">
                <a16:creationId xmlns:a16="http://schemas.microsoft.com/office/drawing/2014/main" id="{E6A48C17-2F10-8584-AF12-61652FB77A0B}"/>
              </a:ext>
            </a:extLst>
          </p:cNvPr>
          <p:cNvPicPr>
            <a:picLocks noGrp="1" noChangeAspect="1"/>
          </p:cNvPicPr>
          <p:nvPr>
            <p:ph sz="quarter" idx="15"/>
          </p:nvPr>
        </p:nvPicPr>
        <p:blipFill>
          <a:blip r:embed="rId6"/>
          <a:stretch>
            <a:fillRect/>
          </a:stretch>
        </p:blipFill>
        <p:spPr>
          <a:xfrm>
            <a:off x="639763" y="2139033"/>
            <a:ext cx="5138737" cy="3411784"/>
          </a:xfrm>
          <a:prstGeom prst="rect">
            <a:avLst/>
          </a:prstGeom>
        </p:spPr>
      </p:pic>
      <p:pic>
        <p:nvPicPr>
          <p:cNvPr id="9" name="Picture Placeholder 8" descr="A picture containing text, screenshot, number, font&#10;&#10;Description automatically generated">
            <a:extLst>
              <a:ext uri="{FF2B5EF4-FFF2-40B4-BE49-F238E27FC236}">
                <a16:creationId xmlns:a16="http://schemas.microsoft.com/office/drawing/2014/main" id="{A03A1D6B-0769-5364-9A1D-B8B324CC8A35}"/>
              </a:ext>
            </a:extLst>
          </p:cNvPr>
          <p:cNvPicPr>
            <a:picLocks noGrp="1" noChangeAspect="1"/>
          </p:cNvPicPr>
          <p:nvPr>
            <p:ph type="pic" sz="quarter" idx="14"/>
          </p:nvPr>
        </p:nvPicPr>
        <p:blipFill>
          <a:blip r:embed="rId7"/>
          <a:srcRect t="6479" b="6479"/>
          <a:stretch>
            <a:fillRect/>
          </a:stretch>
        </p:blipFill>
        <p:spPr/>
      </p:pic>
      <p:sp>
        <p:nvSpPr>
          <p:cNvPr id="10" name="TextBox 9">
            <a:extLst>
              <a:ext uri="{FF2B5EF4-FFF2-40B4-BE49-F238E27FC236}">
                <a16:creationId xmlns:a16="http://schemas.microsoft.com/office/drawing/2014/main" id="{C569410D-C6C4-E38F-46D4-5DD1A6E9A272}"/>
              </a:ext>
            </a:extLst>
          </p:cNvPr>
          <p:cNvSpPr txBox="1"/>
          <p:nvPr/>
        </p:nvSpPr>
        <p:spPr>
          <a:xfrm>
            <a:off x="7022275" y="6084535"/>
            <a:ext cx="4210018" cy="584775"/>
          </a:xfrm>
          <a:prstGeom prst="rect">
            <a:avLst/>
          </a:prstGeom>
          <a:noFill/>
        </p:spPr>
        <p:txBody>
          <a:bodyPr wrap="square" rtlCol="0">
            <a:spAutoFit/>
          </a:bodyPr>
          <a:lstStyle/>
          <a:p>
            <a:r>
              <a:rPr lang="en-US" sz="1400" dirty="0">
                <a:hlinkClick r:id="rId8"/>
              </a:rPr>
              <a:t>https://mti.binus.ac.id/files/2014/08/Untitled2.png</a:t>
            </a:r>
            <a:endParaRPr lang="en-US" sz="1400" dirty="0"/>
          </a:p>
          <a:p>
            <a:endParaRPr lang="en-US" dirty="0"/>
          </a:p>
        </p:txBody>
      </p:sp>
      <p:pic>
        <p:nvPicPr>
          <p:cNvPr id="24" name="Audio 23">
            <a:hlinkClick r:id="" action="ppaction://media"/>
            <a:extLst>
              <a:ext uri="{FF2B5EF4-FFF2-40B4-BE49-F238E27FC236}">
                <a16:creationId xmlns:a16="http://schemas.microsoft.com/office/drawing/2014/main" id="{CBA61B1F-79BE-9C00-A924-2ABE5F21E22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90171912"/>
      </p:ext>
    </p:extLst>
  </p:cSld>
  <p:clrMapOvr>
    <a:masterClrMapping/>
  </p:clrMapOvr>
  <mc:AlternateContent xmlns:mc="http://schemas.openxmlformats.org/markup-compatibility/2006">
    <mc:Choice xmlns:p14="http://schemas.microsoft.com/office/powerpoint/2010/main" Requires="p14">
      <p:transition spd="slow" p14:dur="2000" advTm="101689"/>
    </mc:Choice>
    <mc:Fallback>
      <p:transition spd="slow" advTm="101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powerpoint tutorial">
  <a:themeElements>
    <a:clrScheme name="Custom 27">
      <a:dk1>
        <a:srgbClr val="000000"/>
      </a:dk1>
      <a:lt1>
        <a:srgbClr val="FFFFFF"/>
      </a:lt1>
      <a:dk2>
        <a:srgbClr val="005F73"/>
      </a:dk2>
      <a:lt2>
        <a:srgbClr val="E7E6E6"/>
      </a:lt2>
      <a:accent1>
        <a:srgbClr val="6A205F"/>
      </a:accent1>
      <a:accent2>
        <a:srgbClr val="C74F66"/>
      </a:accent2>
      <a:accent3>
        <a:srgbClr val="C40C67"/>
      </a:accent3>
      <a:accent4>
        <a:srgbClr val="FF7675"/>
      </a:accent4>
      <a:accent5>
        <a:srgbClr val="0696D0"/>
      </a:accent5>
      <a:accent6>
        <a:srgbClr val="360070"/>
      </a:accent6>
      <a:hlink>
        <a:srgbClr val="0563C1"/>
      </a:hlink>
      <a:folHlink>
        <a:srgbClr val="954F72"/>
      </a:folHlink>
    </a:clrScheme>
    <a:fontScheme name="Custom 25">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eling overwhelmed _Win32_CP_v14.potx" id="{9E9BB963-45A3-4556-B30D-AC91459E9FF6}" vid="{B46082C7-2098-4B63-B68F-AAE9FA161B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479</TotalTime>
  <Words>1744</Words>
  <Application>Microsoft Office PowerPoint</Application>
  <PresentationFormat>Widescreen</PresentationFormat>
  <Paragraphs>127</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Segoe UI</vt:lpstr>
      <vt:lpstr>Segoe UI Semibold</vt:lpstr>
      <vt:lpstr>powerpoint tutorial</vt:lpstr>
      <vt:lpstr>PowerPoint Presentation</vt:lpstr>
      <vt:lpstr>Table of contents</vt:lpstr>
      <vt:lpstr>MWMN</vt:lpstr>
      <vt:lpstr>PowerPoint Presentation</vt:lpstr>
      <vt:lpstr>Advantages of using MWMNs</vt:lpstr>
      <vt:lpstr>Disadvantages of using MWMNs</vt:lpstr>
      <vt:lpstr>Routing protocol types</vt:lpstr>
      <vt:lpstr>Routing protocols</vt:lpstr>
      <vt:lpstr>Proactive (table-driven) routing protocols</vt:lpstr>
      <vt:lpstr>Current and potential developments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Feeling overwhelmed</dc:title>
  <dc:creator>Beka Daniel Bonsa</dc:creator>
  <cp:lastModifiedBy>Beka Daniel Bonsa</cp:lastModifiedBy>
  <cp:revision>1</cp:revision>
  <dcterms:created xsi:type="dcterms:W3CDTF">2023-05-15T13:22:02Z</dcterms:created>
  <dcterms:modified xsi:type="dcterms:W3CDTF">2023-05-22T09:30:54Z</dcterms:modified>
</cp:coreProperties>
</file>